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7"/>
  </p:notesMasterIdLst>
  <p:handoutMasterIdLst>
    <p:handoutMasterId r:id="rId8"/>
  </p:handoutMasterIdLst>
  <p:sldIdLst>
    <p:sldId id="1652" r:id="rId5"/>
    <p:sldId id="11164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mplate management" id="{F882C068-ED6C-C445-9194-29C46CFF67E1}">
          <p14:sldIdLst/>
        </p14:section>
        <p14:section name="Front matter" id="{4A730639-607C-0E46-A965-5C2D2651664E}">
          <p14:sldIdLst/>
        </p14:section>
        <p14:section name="Motivation, approach, and scope" id="{197B8F47-BED0-504E-BB1B-F64823628C2D}">
          <p14:sldIdLst/>
        </p14:section>
        <p14:section name="Management summary" id="{D9EF5122-615A-9542-B326-670ECABDA81D}">
          <p14:sldIdLst/>
        </p14:section>
        <p14:section name="Key findings: Technoloy and Size" id="{ACB704DC-E86D-5548-94A3-25F5D1F52326}">
          <p14:sldIdLst/>
        </p14:section>
        <p14:section name="Key findings: Maintainability and TD" id="{B2CA7F42-F1AB-5A46-970A-69F30FE76E7C}">
          <p14:sldIdLst>
            <p14:sldId id="1652"/>
            <p14:sldId id="11164"/>
          </p14:sldIdLst>
        </p14:section>
        <p14:section name="Investment Outline and Valuation" id="{F50A02DE-128C-AB43-B6ED-7D393E180D0C}">
          <p14:sldIdLst/>
        </p14:section>
        <p14:section name="Key Findings: Architecture" id="{F795EBB8-35A2-FC47-890D-1C8AAD818130}">
          <p14:sldIdLst/>
        </p14:section>
        <p14:section name="Key findings: Open Source and IP" id="{25AB7AB3-B908-CB46-902F-B49D6C2E7673}">
          <p14:sldIdLst/>
        </p14:section>
        <p14:section name="Back matter" id="{3FD0872C-192F-5B46-895B-A626D88A1562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C967"/>
    <a:srgbClr val="2A963D"/>
    <a:srgbClr val="EF981A"/>
    <a:srgbClr val="DB4A3D"/>
    <a:srgbClr val="F0089F"/>
    <a:srgbClr val="DAE2EB"/>
    <a:srgbClr val="F0F3F7"/>
    <a:srgbClr val="B3BECD"/>
    <a:srgbClr val="F8C740"/>
    <a:srgbClr val="57C9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18"/>
    <p:restoredTop sz="94694"/>
  </p:normalViewPr>
  <p:slideViewPr>
    <p:cSldViewPr snapToGrid="0">
      <p:cViewPr varScale="1">
        <p:scale>
          <a:sx n="108" d="100"/>
          <a:sy n="108" d="100"/>
        </p:scale>
        <p:origin x="-264" y="5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AF400D1-FA8E-6548-A590-873477C843F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4962C3-51DB-5B49-AE33-9436051173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255C68-584F-174D-BB81-51BF91708794}" type="datetimeFigureOut">
              <a:rPr lang="en-US" smtClean="0"/>
              <a:t>1/15/24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633DF3-39D0-BC4B-8900-A41729E59CD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D735CF-6CE3-3041-89CE-FA86F745DE4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A955B2-A2D5-2846-95B1-99C033D9F4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9016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jpeg>
</file>

<file path=ppt/media/image11.jpeg>
</file>

<file path=ppt/media/image12.png>
</file>

<file path=ppt/media/image2.jpeg>
</file>

<file path=ppt/media/image3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EDAAC4-819D-C544-9EA1-C73624CFD70B}" type="datetimeFigureOut">
              <a:rPr lang="en-US" smtClean="0"/>
              <a:t>1/15/24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08DED6-61EF-5240-95D8-926F20A98C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998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08DED6-61EF-5240-95D8-926F20A98C8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0915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microsoft.com/office/2007/relationships/hdphoto" Target="../media/hdphoto3.wdp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3.png"/><Relationship Id="rId7" Type="http://schemas.openxmlformats.org/officeDocument/2006/relationships/image" Target="../media/image15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5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emf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cover Defau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B226EB-715A-5F46-819A-D97E866136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1" cy="68689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FFACC5-ABF7-BE4A-8875-6A0F1CA1C5C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9873D30-1162-1841-BD41-C8ABAD8A1C4A}"/>
              </a:ext>
            </a:extLst>
          </p:cNvPr>
          <p:cNvSpPr/>
          <p:nvPr userDrawn="1"/>
        </p:nvSpPr>
        <p:spPr>
          <a:xfrm>
            <a:off x="535155" y="6481274"/>
            <a:ext cx="2274632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  <a:effectLst>
                <a:outerShdw blurRad="571500" dist="38100" dir="2700000" sx="105000" sy="105000" algn="tl" rotWithShape="0">
                  <a:schemeClr val="tx2"/>
                </a:outerShdw>
              </a:effectLst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5648C43D-9536-3244-A506-6A5A3087137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414" y="2937600"/>
            <a:ext cx="8486893" cy="366712"/>
          </a:xfrm>
          <a:prstGeom prst="rect">
            <a:avLst/>
          </a:prstGeom>
        </p:spPr>
        <p:txBody>
          <a:bodyPr wrap="none"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>
                <a:solidFill>
                  <a:srgbClr val="DFC123"/>
                </a:solidFill>
              </a:defRPr>
            </a:lvl2pPr>
            <a:lvl3pPr marL="914400" indent="0">
              <a:buNone/>
              <a:defRPr>
                <a:solidFill>
                  <a:srgbClr val="DFC123"/>
                </a:solidFill>
              </a:defRPr>
            </a:lvl3pPr>
            <a:lvl4pPr marL="1371600" indent="0">
              <a:buNone/>
              <a:defRPr>
                <a:solidFill>
                  <a:srgbClr val="DFC123"/>
                </a:solidFill>
              </a:defRPr>
            </a:lvl4pPr>
            <a:lvl5pPr marL="1828800" indent="0">
              <a:buNone/>
              <a:defRPr>
                <a:solidFill>
                  <a:srgbClr val="DFC123"/>
                </a:solidFill>
              </a:defRPr>
            </a:lvl5pPr>
          </a:lstStyle>
          <a:p>
            <a:pPr lvl="0"/>
            <a:r>
              <a:rPr lang="en-US"/>
              <a:t>Client name - System name</a:t>
            </a:r>
          </a:p>
        </p:txBody>
      </p:sp>
      <p:sp>
        <p:nvSpPr>
          <p:cNvPr id="19" name="Text Placeholder 7">
            <a:extLst>
              <a:ext uri="{FF2B5EF4-FFF2-40B4-BE49-F238E27FC236}">
                <a16:creationId xmlns:a16="http://schemas.microsoft.com/office/drawing/2014/main" id="{29341155-439A-954C-9C3F-3CD221DB262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35415" y="3319200"/>
            <a:ext cx="8486892" cy="344488"/>
          </a:xfrm>
          <a:prstGeom prst="rect">
            <a:avLst/>
          </a:prstGeom>
        </p:spPr>
        <p:txBody>
          <a:bodyPr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presentation subject</a:t>
            </a:r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779D46CA-D77B-744F-8CB5-2D8D9F9D219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36000" y="4119279"/>
            <a:ext cx="1450572" cy="215444"/>
          </a:xfrm>
          <a:prstGeom prst="rect">
            <a:avLst/>
          </a:prstGeom>
        </p:spPr>
        <p:txBody>
          <a:bodyPr wrap="none" lIns="72000" tIns="0" rIns="72000" bIns="0">
            <a:spAutoFit/>
          </a:bodyPr>
          <a:lstStyle>
            <a:lvl1pPr marL="0" indent="0">
              <a:lnSpc>
                <a:spcPct val="100000"/>
              </a:lnSpc>
              <a:buNone/>
              <a:defRPr sz="1400" b="1" i="0" spc="20" baseline="0">
                <a:solidFill>
                  <a:srgbClr val="E0C20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 b="1">
                <a:solidFill>
                  <a:srgbClr val="70CDD9"/>
                </a:solidFill>
              </a:defRPr>
            </a:lvl2pPr>
            <a:lvl3pPr marL="914400" indent="0">
              <a:buNone/>
              <a:defRPr sz="1100" b="1">
                <a:solidFill>
                  <a:srgbClr val="70CDD9"/>
                </a:solidFill>
              </a:defRPr>
            </a:lvl3pPr>
            <a:lvl4pPr marL="1371600" indent="0">
              <a:buNone/>
              <a:defRPr sz="1050" b="1">
                <a:solidFill>
                  <a:srgbClr val="70CDD9"/>
                </a:solidFill>
              </a:defRPr>
            </a:lvl4pPr>
            <a:lvl5pPr marL="1828800" indent="0">
              <a:buNone/>
              <a:defRPr sz="1050" b="1">
                <a:solidFill>
                  <a:srgbClr val="70CDD9"/>
                </a:solidFill>
              </a:defRPr>
            </a:lvl5pPr>
          </a:lstStyle>
          <a:p>
            <a:pPr lvl="0"/>
            <a:r>
              <a:rPr lang="en-US"/>
              <a:t>Insert presenters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1425B85-5500-F445-BBA8-3C4E27C6023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5154" y="535609"/>
            <a:ext cx="2274632" cy="6744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8830C36-79B9-AE43-A261-F60471A3461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 l="12128" t="8983" r="10508"/>
          <a:stretch>
            <a:fillRect/>
          </a:stretch>
        </p:blipFill>
        <p:spPr>
          <a:xfrm>
            <a:off x="3251657" y="4080419"/>
            <a:ext cx="302955" cy="302955"/>
          </a:xfrm>
          <a:custGeom>
            <a:avLst/>
            <a:gdLst>
              <a:gd name="connsiteX0" fmla="*/ 137554 w 275108"/>
              <a:gd name="connsiteY0" fmla="*/ 0 h 275108"/>
              <a:gd name="connsiteX1" fmla="*/ 275108 w 275108"/>
              <a:gd name="connsiteY1" fmla="*/ 137554 h 275108"/>
              <a:gd name="connsiteX2" fmla="*/ 137554 w 275108"/>
              <a:gd name="connsiteY2" fmla="*/ 275108 h 275108"/>
              <a:gd name="connsiteX3" fmla="*/ 0 w 275108"/>
              <a:gd name="connsiteY3" fmla="*/ 137554 h 275108"/>
              <a:gd name="connsiteX4" fmla="*/ 137554 w 275108"/>
              <a:gd name="connsiteY4" fmla="*/ 0 h 27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108" h="275108">
                <a:moveTo>
                  <a:pt x="137554" y="0"/>
                </a:moveTo>
                <a:cubicBezTo>
                  <a:pt x="213523" y="0"/>
                  <a:pt x="275108" y="61585"/>
                  <a:pt x="275108" y="137554"/>
                </a:cubicBezTo>
                <a:cubicBezTo>
                  <a:pt x="275108" y="213523"/>
                  <a:pt x="213523" y="275108"/>
                  <a:pt x="137554" y="275108"/>
                </a:cubicBezTo>
                <a:cubicBezTo>
                  <a:pt x="61585" y="275108"/>
                  <a:pt x="0" y="213523"/>
                  <a:pt x="0" y="137554"/>
                </a:cubicBezTo>
                <a:cubicBezTo>
                  <a:pt x="0" y="61585"/>
                  <a:pt x="61585" y="0"/>
                  <a:pt x="137554" y="0"/>
                </a:cubicBezTo>
                <a:close/>
              </a:path>
            </a:pathLst>
          </a:custGeom>
          <a:effectLst>
            <a:outerShdw blurRad="254000" dist="38100" dir="2700000" algn="tl" rotWithShape="0">
              <a:schemeClr val="accent2">
                <a:alpha val="25000"/>
              </a:schemeClr>
            </a:outerShdw>
          </a:effectLst>
        </p:spPr>
      </p:pic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04561D11-806F-6D40-80EC-9ED0215E12E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76161" y="6525935"/>
            <a:ext cx="1146147" cy="257763"/>
          </a:xfrm>
          <a:prstGeom prst="rect">
            <a:avLst/>
          </a:prstGeom>
        </p:spPr>
        <p:txBody>
          <a:bodyPr wrap="none" rIns="0">
            <a:spAutoFit/>
          </a:bodyPr>
          <a:lstStyle>
            <a:lvl1pPr marL="0" indent="0" algn="r">
              <a:buNone/>
              <a:defRPr sz="1000" b="1" cap="all" baseline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  <a:lvl2pPr>
              <a:defRPr sz="1400" b="1">
                <a:solidFill>
                  <a:schemeClr val="bg1"/>
                </a:solidFill>
              </a:defRPr>
            </a:lvl2pPr>
            <a:lvl3pPr>
              <a:defRPr sz="1400" b="1">
                <a:solidFill>
                  <a:schemeClr val="bg1"/>
                </a:solidFill>
              </a:defRPr>
            </a:lvl3pPr>
            <a:lvl4pPr>
              <a:defRPr sz="1400" b="1">
                <a:solidFill>
                  <a:schemeClr val="bg1"/>
                </a:solidFill>
              </a:defRPr>
            </a:lvl4pPr>
            <a:lvl5pPr>
              <a:defRPr sz="1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REPORT DATE</a:t>
            </a:r>
          </a:p>
        </p:txBody>
      </p:sp>
      <p:sp>
        <p:nvSpPr>
          <p:cNvPr id="26" name="Text Placeholder 8">
            <a:extLst>
              <a:ext uri="{FF2B5EF4-FFF2-40B4-BE49-F238E27FC236}">
                <a16:creationId xmlns:a16="http://schemas.microsoft.com/office/drawing/2014/main" id="{C04186B3-998B-C043-B7BF-699DE28158F8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629355" y="6536558"/>
            <a:ext cx="2391680" cy="247948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000" b="1" cap="all" spc="10" baseline="0" dirty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</a:lstStyle>
          <a:p>
            <a:pPr lvl="0"/>
            <a:r>
              <a:rPr lang="en-US"/>
              <a:t>&lt;Insert Quality Officer (if applicable)&gt;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EA3AFD0-19EE-BC4C-B9D5-5A01EC4AAD6D}"/>
              </a:ext>
            </a:extLst>
          </p:cNvPr>
          <p:cNvGrpSpPr/>
          <p:nvPr userDrawn="1"/>
        </p:nvGrpSpPr>
        <p:grpSpPr>
          <a:xfrm>
            <a:off x="2011680" y="6924072"/>
            <a:ext cx="3843860" cy="466097"/>
            <a:chOff x="2011680" y="6924072"/>
            <a:chExt cx="3843860" cy="46609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F759B6F3-2100-FA4D-9609-CE90AD7AEF81}"/>
                </a:ext>
              </a:extLst>
            </p:cNvPr>
            <p:cNvSpPr txBox="1"/>
            <p:nvPr userDrawn="1"/>
          </p:nvSpPr>
          <p:spPr>
            <a:xfrm>
              <a:off x="2011680" y="6990059"/>
              <a:ext cx="3843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When using the “quality officer” placeholder, make sure that the descriptive “</a:t>
              </a:r>
              <a:r>
                <a:rPr lang="en-US" sz="1000" b="1">
                  <a:solidFill>
                    <a:schemeClr val="bg1">
                      <a:lumMod val="65000"/>
                    </a:schemeClr>
                  </a:solidFill>
                </a:rPr>
                <a:t>QA performed by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” </a:t>
              </a:r>
              <a:r>
                <a:rPr lang="en-US" sz="1000" b="0">
                  <a:solidFill>
                    <a:schemeClr val="bg1">
                      <a:lumMod val="65000"/>
                    </a:schemeClr>
                  </a:solidFill>
                </a:rPr>
                <a:t>label is included 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on the slide.</a:t>
              </a:r>
            </a:p>
          </p:txBody>
        </p:sp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DEE582A2-C36D-744E-98AC-92FF80CE117F}"/>
                </a:ext>
              </a:extLst>
            </p:cNvPr>
            <p:cNvSpPr/>
            <p:nvPr userDrawn="1"/>
          </p:nvSpPr>
          <p:spPr>
            <a:xfrm>
              <a:off x="3876938" y="6924072"/>
              <a:ext cx="112623" cy="79252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815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E202330-2F83-7148-995E-101EE0C39C59}"/>
              </a:ext>
            </a:extLst>
          </p:cNvPr>
          <p:cNvSpPr/>
          <p:nvPr userDrawn="1"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98AB3A5-9E9A-0F4F-B44F-E7B1D1AFFB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D864A3-F6DC-434B-B5BE-5F14C8CEA463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C299468-581B-CC41-8897-C7E1583185E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8A8B0682-F79C-014E-BF74-DADFA39ECD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id="{64DEC668-5250-1B4C-B969-8FC04E1B6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750EC08-DA20-234C-8634-75139A01443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4800" y="1368000"/>
            <a:ext cx="11232000" cy="4950000"/>
          </a:xfrm>
        </p:spPr>
        <p:txBody>
          <a:bodyPr>
            <a:noAutofit/>
          </a:bodyPr>
          <a:lstStyle>
            <a:lvl1pPr marL="285750" indent="-285750">
              <a:buFont typeface="Wingdings" pitchFamily="2" charset="2"/>
              <a:buChar char="§"/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</p:spTree>
    <p:extLst>
      <p:ext uri="{BB962C8B-B14F-4D97-AF65-F5344CB8AC3E}">
        <p14:creationId xmlns:p14="http://schemas.microsoft.com/office/powerpoint/2010/main" val="1546037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3FAE89E-5649-9B44-9D8C-7D3C163D27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3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10DD217-089D-C949-BCCE-0C2D8196FA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277522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slide title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B4138DB0-ED82-C84A-8589-E27E32B9B5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3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06E028-6F75-5A40-AE18-EB44D4BC81A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4800" y="1368000"/>
            <a:ext cx="11232000" cy="4950000"/>
          </a:xfrm>
        </p:spPr>
        <p:txBody>
          <a:bodyPr>
            <a:noAutofit/>
          </a:bodyPr>
          <a:lstStyle>
            <a:lvl1pPr marL="285750" indent="-285750">
              <a:buFont typeface="Wingdings" pitchFamily="2" charset="2"/>
              <a:buChar char="§"/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</p:spTree>
    <p:extLst>
      <p:ext uri="{BB962C8B-B14F-4D97-AF65-F5344CB8AC3E}">
        <p14:creationId xmlns:p14="http://schemas.microsoft.com/office/powerpoint/2010/main" val="24990303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299649B-5451-C04E-B29F-B9106BA428C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EB6C95-789F-6849-B896-687225A3A848}"/>
              </a:ext>
            </a:extLst>
          </p:cNvPr>
          <p:cNvSpPr/>
          <p:nvPr userDrawn="1"/>
        </p:nvSpPr>
        <p:spPr>
          <a:xfrm>
            <a:off x="1526399" y="1"/>
            <a:ext cx="10665601" cy="85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BA9C428-1541-C94A-80EE-1111372D8A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276" y="253846"/>
            <a:ext cx="578757" cy="35746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E202330-2F83-7148-995E-101EE0C39C59}"/>
              </a:ext>
            </a:extLst>
          </p:cNvPr>
          <p:cNvSpPr/>
          <p:nvPr userDrawn="1"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98AB3A5-9E9A-0F4F-B44F-E7B1D1AFFB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F528EF-6CE7-9345-82A1-021612861512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rgbClr val="AFB9C2"/>
                </a:solidFill>
              </a:rPr>
              <a:t>//</a:t>
            </a:r>
            <a:r>
              <a:rPr lang="en-US" sz="1000" spc="10">
                <a:solidFill>
                  <a:srgbClr val="AFB9C2"/>
                </a:solidFill>
              </a:rPr>
              <a:t> SOFTWARE IMPROVEMENT GROUP</a:t>
            </a:r>
            <a:endParaRPr lang="en-US" sz="1000" b="1" spc="10">
              <a:solidFill>
                <a:srgbClr val="AFB9C2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D62445-A202-3741-926B-06A74F654895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A7985789-259F-8A45-8AFC-1116A7FBC4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585523F-AA2C-D94A-8558-94C468B99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22" name="Footer Placeholder 5">
            <a:extLst>
              <a:ext uri="{FF2B5EF4-FFF2-40B4-BE49-F238E27FC236}">
                <a16:creationId xmlns:a16="http://schemas.microsoft.com/office/drawing/2014/main" id="{5A64A1FE-97D7-7F4B-AF9A-F0D4DD021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B723CB0-4ECE-354C-B92C-5CCAC7B1422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4800" y="1368000"/>
            <a:ext cx="11232000" cy="4950000"/>
          </a:xfrm>
        </p:spPr>
        <p:txBody>
          <a:bodyPr>
            <a:noAutofit/>
          </a:bodyPr>
          <a:lstStyle>
            <a:lvl1pPr marL="285750" indent="-285750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content text (headers in bold)</a:t>
            </a:r>
          </a:p>
        </p:txBody>
      </p:sp>
    </p:spTree>
    <p:extLst>
      <p:ext uri="{BB962C8B-B14F-4D97-AF65-F5344CB8AC3E}">
        <p14:creationId xmlns:p14="http://schemas.microsoft.com/office/powerpoint/2010/main" val="15734875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r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299649B-5451-C04E-B29F-B9106BA428C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rgbClr val="AA98C4"/>
              </a:gs>
              <a:gs pos="0">
                <a:srgbClr val="576BAA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4062C32F-BF79-8E4D-80C7-A236088BE3DC}"/>
              </a:ext>
            </a:extLst>
          </p:cNvPr>
          <p:cNvSpPr/>
          <p:nvPr userDrawn="1"/>
        </p:nvSpPr>
        <p:spPr>
          <a:xfrm>
            <a:off x="-230588" y="385969"/>
            <a:ext cx="12730038" cy="7310231"/>
          </a:xfrm>
          <a:prstGeom prst="ellipse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45000">
                <a:srgbClr val="FFFFFF">
                  <a:alpha val="15000"/>
                </a:srgbClr>
              </a:gs>
              <a:gs pos="0">
                <a:schemeClr val="bg1">
                  <a:alpha val="5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softEdge rad="1270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5B5964A-85C4-E845-8FF0-BCE54011F8F7}"/>
              </a:ext>
            </a:extLst>
          </p:cNvPr>
          <p:cNvSpPr/>
          <p:nvPr userDrawn="1"/>
        </p:nvSpPr>
        <p:spPr>
          <a:xfrm>
            <a:off x="0" y="-4586"/>
            <a:ext cx="12192000" cy="6858000"/>
          </a:xfrm>
          <a:prstGeom prst="rect">
            <a:avLst/>
          </a:prstGeom>
          <a:gradFill>
            <a:gsLst>
              <a:gs pos="100000">
                <a:srgbClr val="576BAA">
                  <a:alpha val="45000"/>
                </a:srgbClr>
              </a:gs>
              <a:gs pos="50000">
                <a:srgbClr val="AA98C4">
                  <a:alpha val="0"/>
                </a:srgbClr>
              </a:gs>
              <a:gs pos="0">
                <a:srgbClr val="576BAA">
                  <a:alpha val="65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EB6C95-789F-6849-B896-687225A3A848}"/>
              </a:ext>
            </a:extLst>
          </p:cNvPr>
          <p:cNvSpPr/>
          <p:nvPr userDrawn="1"/>
        </p:nvSpPr>
        <p:spPr>
          <a:xfrm>
            <a:off x="1526399" y="1"/>
            <a:ext cx="10665601" cy="85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BA9C428-1541-C94A-80EE-1111372D8A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276" y="253846"/>
            <a:ext cx="578757" cy="3574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AD62445-A202-3741-926B-06A74F654895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A7985789-259F-8A45-8AFC-1116A7FBC4C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585523F-AA2C-D94A-8558-94C468B99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202330-2F83-7148-995E-101EE0C39C59}"/>
              </a:ext>
            </a:extLst>
          </p:cNvPr>
          <p:cNvSpPr/>
          <p:nvPr userDrawn="1"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98AB3A5-9E9A-0F4F-B44F-E7B1D1AFFB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chemeClr val="bg1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F528EF-6CE7-9345-82A1-021612861512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1"/>
                </a:solidFill>
              </a:rPr>
              <a:t>//</a:t>
            </a:r>
            <a:r>
              <a:rPr lang="en-US" sz="1000" spc="10">
                <a:solidFill>
                  <a:schemeClr val="bg1"/>
                </a:solidFill>
              </a:rPr>
              <a:t> SOFTWARE IMPROVEMENT GROUP</a:t>
            </a:r>
            <a:endParaRPr lang="en-US" sz="1000" b="1" spc="10">
              <a:solidFill>
                <a:schemeClr val="bg1"/>
              </a:solidFill>
            </a:endParaRPr>
          </a:p>
        </p:txBody>
      </p:sp>
      <p:sp>
        <p:nvSpPr>
          <p:cNvPr id="22" name="Footer Placeholder 5">
            <a:extLst>
              <a:ext uri="{FF2B5EF4-FFF2-40B4-BE49-F238E27FC236}">
                <a16:creationId xmlns:a16="http://schemas.microsoft.com/office/drawing/2014/main" id="{5A64A1FE-97D7-7F4B-AF9A-F0D4DD021B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chemeClr val="bg1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5B723CB0-4ECE-354C-B92C-5CCAC7B1422C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4800" y="1368000"/>
            <a:ext cx="11232000" cy="4950000"/>
          </a:xfrm>
        </p:spPr>
        <p:txBody>
          <a:bodyPr>
            <a:noAutofit/>
          </a:bodyPr>
          <a:lstStyle>
            <a:lvl1pPr marL="285750" indent="-285750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content text (headers in bold)</a:t>
            </a:r>
          </a:p>
        </p:txBody>
      </p:sp>
    </p:spTree>
    <p:extLst>
      <p:ext uri="{BB962C8B-B14F-4D97-AF65-F5344CB8AC3E}">
        <p14:creationId xmlns:p14="http://schemas.microsoft.com/office/powerpoint/2010/main" val="15048214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ark with graphic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7F570A5C-1465-F949-AFD7-E381D9043B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749"/>
            <a:ext cx="12192000" cy="68687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99649B-5451-C04E-B29F-B9106BA428C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4000">
                <a:schemeClr val="tx2">
                  <a:alpha val="80000"/>
                </a:schemeClr>
              </a:gs>
              <a:gs pos="0">
                <a:schemeClr val="tx2">
                  <a:alpha val="74000"/>
                </a:schemeClr>
              </a:gs>
              <a:gs pos="93000">
                <a:schemeClr val="tx2">
                  <a:alpha val="25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44">
              <a:solidFill>
                <a:schemeClr val="accent2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9FB5ABF-597D-DA40-9F8B-5743780B79A1}"/>
              </a:ext>
            </a:extLst>
          </p:cNvPr>
          <p:cNvSpPr/>
          <p:nvPr userDrawn="1"/>
        </p:nvSpPr>
        <p:spPr>
          <a:xfrm>
            <a:off x="0" y="1720892"/>
            <a:ext cx="12192000" cy="5145061"/>
          </a:xfrm>
          <a:prstGeom prst="rect">
            <a:avLst/>
          </a:prstGeom>
          <a:gradFill>
            <a:gsLst>
              <a:gs pos="46000">
                <a:schemeClr val="accent2">
                  <a:alpha val="0"/>
                </a:schemeClr>
              </a:gs>
              <a:gs pos="100000">
                <a:srgbClr val="DFC101">
                  <a:alpha val="32000"/>
                </a:srgbClr>
              </a:gs>
              <a:gs pos="82000">
                <a:schemeClr val="accent2">
                  <a:alpha val="1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5912" tIns="57275" rIns="85912" bIns="57275" rtlCol="0" anchor="t"/>
          <a:lstStyle/>
          <a:p>
            <a:pPr algn="l"/>
            <a:endParaRPr lang="en-US" sz="1273" err="1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0B229FA-CC1D-8949-846A-2C092B3B8178}"/>
              </a:ext>
            </a:extLst>
          </p:cNvPr>
          <p:cNvSpPr/>
          <p:nvPr userDrawn="1"/>
        </p:nvSpPr>
        <p:spPr>
          <a:xfrm>
            <a:off x="1526399" y="1"/>
            <a:ext cx="10665601" cy="85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18C88B7-D3BE-4349-B2D6-C623AB3E34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276" y="253846"/>
            <a:ext cx="578757" cy="357468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0517A02D-40EA-C945-BA7F-CC0A95EDE5B2}"/>
              </a:ext>
            </a:extLst>
          </p:cNvPr>
          <p:cNvSpPr/>
          <p:nvPr userDrawn="1"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F1029506-2B22-D540-9093-4B18C0BD13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B169961-F543-634D-9C77-91B7C702A941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rgbClr val="AFB9C2"/>
                </a:solidFill>
              </a:rPr>
              <a:t>//</a:t>
            </a:r>
            <a:r>
              <a:rPr lang="en-US" sz="1000" spc="10">
                <a:solidFill>
                  <a:srgbClr val="AFB9C2"/>
                </a:solidFill>
              </a:rPr>
              <a:t> SOFTWARE IMPROVEMENT GROUP</a:t>
            </a:r>
            <a:endParaRPr lang="en-US" sz="1000" b="1" spc="10">
              <a:solidFill>
                <a:srgbClr val="AFB9C2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4543FC0-FA8A-4842-8FC2-F203AF9029D4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B0B6AD95-6CA1-134E-A06C-BEECADF70E0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C2317AA-E47D-1A45-A701-485ECFFE29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32" name="Footer Placeholder 5">
            <a:extLst>
              <a:ext uri="{FF2B5EF4-FFF2-40B4-BE49-F238E27FC236}">
                <a16:creationId xmlns:a16="http://schemas.microsoft.com/office/drawing/2014/main" id="{CBF15493-5784-1845-8AC5-793BCE6811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B399D4FA-CC06-BB46-A0F0-A490F2F2218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4800" y="1368000"/>
            <a:ext cx="11232000" cy="4950000"/>
          </a:xfrm>
        </p:spPr>
        <p:txBody>
          <a:bodyPr>
            <a:noAutofit/>
          </a:bodyPr>
          <a:lstStyle>
            <a:lvl1pPr marL="285750" indent="-285750">
              <a:buFont typeface="Wingdings" pitchFamily="2" charset="2"/>
              <a:buChar char="§"/>
              <a:tabLst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content text (headers in bold)</a:t>
            </a:r>
          </a:p>
        </p:txBody>
      </p:sp>
    </p:spTree>
    <p:extLst>
      <p:ext uri="{BB962C8B-B14F-4D97-AF65-F5344CB8AC3E}">
        <p14:creationId xmlns:p14="http://schemas.microsoft.com/office/powerpoint/2010/main" val="8475046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al reversed colo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299649B-5451-C04E-B29F-B9106BA428C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8EB6C95-789F-6849-B896-687225A3A848}"/>
              </a:ext>
            </a:extLst>
          </p:cNvPr>
          <p:cNvSpPr/>
          <p:nvPr userDrawn="1"/>
        </p:nvSpPr>
        <p:spPr>
          <a:xfrm>
            <a:off x="1526401" y="0"/>
            <a:ext cx="10665600" cy="856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202330-2F83-7148-995E-101EE0C39C59}"/>
              </a:ext>
            </a:extLst>
          </p:cNvPr>
          <p:cNvSpPr/>
          <p:nvPr userDrawn="1"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98AB3A5-9E9A-0F4F-B44F-E7B1D1AFFB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F528EF-6CE7-9345-82A1-021612861512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rgbClr val="B3BECD"/>
                </a:solidFill>
              </a:rPr>
              <a:t>//</a:t>
            </a:r>
            <a:r>
              <a:rPr lang="en-US" sz="1000" spc="10">
                <a:solidFill>
                  <a:srgbClr val="B3BECD"/>
                </a:solidFill>
              </a:rPr>
              <a:t> SOFTWARE IMPROVEMENT GROUP</a:t>
            </a:r>
            <a:endParaRPr lang="en-US" sz="1000" b="1" spc="10">
              <a:solidFill>
                <a:srgbClr val="B3BECD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D864A3-F6DC-434B-B5BE-5F14C8CEA463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C299468-581B-CC41-8897-C7E1583185E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8A8B0682-F79C-014E-BF74-DADFA39ECD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id="{64DEC668-5250-1B4C-B969-8FC04E1B6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750EC08-DA20-234C-8634-75139A01443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4800" y="1368000"/>
            <a:ext cx="11232000" cy="4950000"/>
          </a:xfrm>
        </p:spPr>
        <p:txBody>
          <a:bodyPr>
            <a:noAutofit/>
          </a:bodyPr>
          <a:lstStyle>
            <a:lvl1pPr marL="285750" indent="-285750">
              <a:buFont typeface="Wingdings" pitchFamily="2" charset="2"/>
              <a:buChar char="§"/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BD06A15-D24D-544C-B357-F33786C3C0A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8000" contras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800" y="255600"/>
            <a:ext cx="578757" cy="357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141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C0CA7ACA-36F1-CC4B-B88F-E30BC3BB7F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E70E661-2568-014D-9679-50866771DD38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19" name="Text Placeholder 4">
            <a:extLst>
              <a:ext uri="{FF2B5EF4-FFF2-40B4-BE49-F238E27FC236}">
                <a16:creationId xmlns:a16="http://schemas.microsoft.com/office/drawing/2014/main" id="{5E177DEE-B705-3E43-89AC-7B3420354C3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17FC6343-20BF-144E-82D5-AAFFD46B94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9" name="Footer Placeholder 5">
            <a:extLst>
              <a:ext uri="{FF2B5EF4-FFF2-40B4-BE49-F238E27FC236}">
                <a16:creationId xmlns:a16="http://schemas.microsoft.com/office/drawing/2014/main" id="{5F475654-E5EA-C347-AFF4-748A98F35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21934A-DE0A-C841-9479-688B6BBD6022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450" y="1366838"/>
            <a:ext cx="5421313" cy="4950149"/>
          </a:xfrm>
        </p:spPr>
        <p:txBody>
          <a:bodyPr lIns="90000" rIns="90000">
            <a:noAutofit/>
          </a:bodyPr>
          <a:lstStyle>
            <a:lvl1pPr marL="268288" indent="-268288"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DA720B1-8ADB-B746-A933-6029EBDCC50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345667" y="1366837"/>
            <a:ext cx="5421313" cy="4950150"/>
          </a:xfrm>
        </p:spPr>
        <p:txBody>
          <a:bodyPr lIns="90000" rIns="90000">
            <a:noAutofit/>
          </a:bodyPr>
          <a:lstStyle>
            <a:lvl1pPr marL="268288" indent="-268288"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</p:spTree>
    <p:extLst>
      <p:ext uri="{BB962C8B-B14F-4D97-AF65-F5344CB8AC3E}">
        <p14:creationId xmlns:p14="http://schemas.microsoft.com/office/powerpoint/2010/main" val="19905615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contr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602F3CE-3A89-6048-9903-A3ECEDE9519E}"/>
              </a:ext>
            </a:extLst>
          </p:cNvPr>
          <p:cNvSpPr/>
          <p:nvPr userDrawn="1"/>
        </p:nvSpPr>
        <p:spPr>
          <a:xfrm>
            <a:off x="6092456" y="857977"/>
            <a:ext cx="6099544" cy="60095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4A2A52-2842-B847-AEC4-CBD2BA3484C4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49C73C1F-AEDD-7D45-8181-915FDFA1014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E9CA1143-6585-1C41-BCC0-F6D8645487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3655483-73D5-1842-B980-1CB68BC0E61E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5450" y="1366838"/>
            <a:ext cx="5421313" cy="4950149"/>
          </a:xfrm>
        </p:spPr>
        <p:txBody>
          <a:bodyPr lIns="90000" rIns="90000">
            <a:noAutofit/>
          </a:bodyPr>
          <a:lstStyle>
            <a:lvl1pPr marL="268288" indent="-268288"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C502811-F846-1F49-AD36-092A6CA4C35B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345667" y="1366837"/>
            <a:ext cx="5421313" cy="4950150"/>
          </a:xfrm>
        </p:spPr>
        <p:txBody>
          <a:bodyPr lIns="90000" rIns="90000">
            <a:noAutofit/>
          </a:bodyPr>
          <a:lstStyle>
            <a:lvl1pPr marL="268288" indent="-268288">
              <a:tabLst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33317707-F6BD-BC43-AFE4-EF3A58BA0D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6BC3699D-9ED9-0540-B481-E5C2D88F47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4265944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AB487C9-ECA1-B54D-8C96-3D8551EC5901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AFA66B3B-E195-4A46-97EC-4F5B8E0BC8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3163FBFA-31D9-6B47-A169-FE02B1144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C84D26-9EDC-F949-AC1A-A72B1BBE389A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5304" y="1366988"/>
            <a:ext cx="3548218" cy="4950000"/>
          </a:xfrm>
        </p:spPr>
        <p:txBody>
          <a:bodyPr lIns="90000" tIns="46800" rIns="90000">
            <a:noAutofit/>
          </a:bodyPr>
          <a:lstStyle>
            <a:lvl1pPr marL="268288" indent="-268288"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18" name="Content Placeholder 4">
            <a:extLst>
              <a:ext uri="{FF2B5EF4-FFF2-40B4-BE49-F238E27FC236}">
                <a16:creationId xmlns:a16="http://schemas.microsoft.com/office/drawing/2014/main" id="{3817169C-C0BF-0A40-9984-FECFBA08563F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332642" y="1366988"/>
            <a:ext cx="3548218" cy="4950000"/>
          </a:xfrm>
        </p:spPr>
        <p:txBody>
          <a:bodyPr lIns="90000" tIns="46800" rIns="90000">
            <a:noAutofit/>
          </a:bodyPr>
          <a:lstStyle>
            <a:lvl1pPr marL="268288" indent="-268288"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6FEB4DC9-D693-9443-81DF-3152226B193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197449" y="1366988"/>
            <a:ext cx="3548218" cy="4950000"/>
          </a:xfrm>
        </p:spPr>
        <p:txBody>
          <a:bodyPr lIns="90000" tIns="46800" rIns="90000">
            <a:noAutofit/>
          </a:bodyPr>
          <a:lstStyle>
            <a:lvl1pPr marL="268288" indent="-268288"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5A2829-FFCA-D14F-91DA-F2D5FAE26F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FDDBF01F-AE18-644D-A2A6-5C4807BD7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13126539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s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AB487C9-ECA1-B54D-8C96-3D8551EC5901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AFA66B3B-E195-4A46-97EC-4F5B8E0BC8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3163FBFA-31D9-6B47-A169-FE02B1144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A7E353-A588-4F4A-90F0-66ACD5821690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218715" y="1366988"/>
            <a:ext cx="3526952" cy="4950000"/>
          </a:xfrm>
          <a:prstGeom prst="rect">
            <a:avLst/>
          </a:prstGeom>
        </p:spPr>
        <p:txBody>
          <a:bodyPr wrap="square" lIns="0" rIns="0" bIns="46800" anchor="ctr"/>
          <a:lstStyle>
            <a:lvl1pPr marL="0" indent="0" algn="ctr">
              <a:buNone/>
              <a:defRPr lang="en-US" sz="1400" b="0">
                <a:solidFill>
                  <a:schemeClr val="tx2"/>
                </a:solidFill>
              </a:defRPr>
            </a:lvl1pPr>
          </a:lstStyle>
          <a:p>
            <a:pPr marL="228600" lvl="0" indent="-228600">
              <a:lnSpc>
                <a:spcPct val="114000"/>
              </a:lnSpc>
            </a:pPr>
            <a:r>
              <a:rPr lang="en-US"/>
              <a:t>Insert a picture here. </a:t>
            </a:r>
            <a:br>
              <a:rPr lang="en-US"/>
            </a:br>
            <a:r>
              <a:rPr lang="en-US"/>
              <a:t>The picture will be cropped to placeholder.</a:t>
            </a:r>
            <a:br>
              <a:rPr lang="en-US"/>
            </a:br>
            <a:r>
              <a:rPr lang="en-US"/>
              <a:t>The position can be set via picture settings.</a:t>
            </a: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0930E766-BD21-724F-ADBE-C3AA43F4CD87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25304" y="1366988"/>
            <a:ext cx="3548218" cy="4950000"/>
          </a:xfrm>
        </p:spPr>
        <p:txBody>
          <a:bodyPr lIns="90000" rIns="90000">
            <a:noAutofit/>
          </a:bodyPr>
          <a:lstStyle>
            <a:lvl1pPr marL="268288" indent="-268288"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F11B0C39-D009-B544-B7E4-F06D9BA4A5A7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332642" y="1366988"/>
            <a:ext cx="3548218" cy="4950000"/>
          </a:xfrm>
        </p:spPr>
        <p:txBody>
          <a:bodyPr lIns="90000" rIns="90000">
            <a:noAutofit/>
          </a:bodyPr>
          <a:lstStyle>
            <a:lvl1pPr marL="268288" indent="-268288"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D44F31D-ED30-0B48-8DF3-597B351FA8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Footer Placeholder 5">
            <a:extLst>
              <a:ext uri="{FF2B5EF4-FFF2-40B4-BE49-F238E27FC236}">
                <a16:creationId xmlns:a16="http://schemas.microsoft.com/office/drawing/2014/main" id="{4561A9EA-4DED-AC4D-80FC-9A4625DA45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855311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cover Tec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299F4D-8D55-3048-8794-6B3A1830F8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749"/>
            <a:ext cx="12192000" cy="6868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F4C3540-9E88-E045-966C-037F7246421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F1F94CD-D014-E74F-B858-0B13D18C0344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704ABBC-53B3-CC4F-A0CA-BE90B47141F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5154" y="535609"/>
            <a:ext cx="2274632" cy="674455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FB02F14B-4E18-DC4A-96DC-3E37BE9AAE8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414" y="2937600"/>
            <a:ext cx="8486893" cy="366712"/>
          </a:xfrm>
          <a:prstGeom prst="rect">
            <a:avLst/>
          </a:prstGeom>
        </p:spPr>
        <p:txBody>
          <a:bodyPr wrap="none"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>
                <a:solidFill>
                  <a:srgbClr val="DFC123"/>
                </a:solidFill>
              </a:defRPr>
            </a:lvl2pPr>
            <a:lvl3pPr marL="914400" indent="0">
              <a:buNone/>
              <a:defRPr>
                <a:solidFill>
                  <a:srgbClr val="DFC123"/>
                </a:solidFill>
              </a:defRPr>
            </a:lvl3pPr>
            <a:lvl4pPr marL="1371600" indent="0">
              <a:buNone/>
              <a:defRPr>
                <a:solidFill>
                  <a:srgbClr val="DFC123"/>
                </a:solidFill>
              </a:defRPr>
            </a:lvl4pPr>
            <a:lvl5pPr marL="1828800" indent="0">
              <a:buNone/>
              <a:defRPr>
                <a:solidFill>
                  <a:srgbClr val="DFC123"/>
                </a:solidFill>
              </a:defRPr>
            </a:lvl5pPr>
          </a:lstStyle>
          <a:p>
            <a:pPr lvl="0"/>
            <a:r>
              <a:rPr lang="en-US"/>
              <a:t>Client name - System name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3FC0AEA3-1106-7B4F-B04F-16E37A3A260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35415" y="3319200"/>
            <a:ext cx="8486892" cy="344488"/>
          </a:xfrm>
          <a:prstGeom prst="rect">
            <a:avLst/>
          </a:prstGeom>
        </p:spPr>
        <p:txBody>
          <a:bodyPr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presentation subject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353229AF-D6F9-0646-A365-E00292265D4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36000" y="4119279"/>
            <a:ext cx="1450572" cy="215444"/>
          </a:xfrm>
          <a:prstGeom prst="rect">
            <a:avLst/>
          </a:prstGeom>
        </p:spPr>
        <p:txBody>
          <a:bodyPr wrap="none" lIns="72000" tIns="0" rIns="72000" bIns="0">
            <a:spAutoFit/>
          </a:bodyPr>
          <a:lstStyle>
            <a:lvl1pPr marL="0" indent="0">
              <a:lnSpc>
                <a:spcPct val="100000"/>
              </a:lnSpc>
              <a:buNone/>
              <a:defRPr sz="1400" b="1" i="0" spc="20" baseline="0">
                <a:solidFill>
                  <a:srgbClr val="E0C20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 b="1">
                <a:solidFill>
                  <a:srgbClr val="70CDD9"/>
                </a:solidFill>
              </a:defRPr>
            </a:lvl2pPr>
            <a:lvl3pPr marL="914400" indent="0">
              <a:buNone/>
              <a:defRPr sz="1100" b="1">
                <a:solidFill>
                  <a:srgbClr val="70CDD9"/>
                </a:solidFill>
              </a:defRPr>
            </a:lvl3pPr>
            <a:lvl4pPr marL="1371600" indent="0">
              <a:buNone/>
              <a:defRPr sz="1050" b="1">
                <a:solidFill>
                  <a:srgbClr val="70CDD9"/>
                </a:solidFill>
              </a:defRPr>
            </a:lvl4pPr>
            <a:lvl5pPr marL="1828800" indent="0">
              <a:buNone/>
              <a:defRPr sz="1050" b="1">
                <a:solidFill>
                  <a:srgbClr val="70CDD9"/>
                </a:solidFill>
              </a:defRPr>
            </a:lvl5pPr>
          </a:lstStyle>
          <a:p>
            <a:pPr lvl="0"/>
            <a:r>
              <a:rPr lang="en-US"/>
              <a:t>Insert presenters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10BF322-9129-B548-AC3F-A9BE73CB4F2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 l="12128" t="8983" r="10508"/>
          <a:stretch>
            <a:fillRect/>
          </a:stretch>
        </p:blipFill>
        <p:spPr>
          <a:xfrm>
            <a:off x="3251657" y="4080419"/>
            <a:ext cx="302955" cy="302955"/>
          </a:xfrm>
          <a:custGeom>
            <a:avLst/>
            <a:gdLst>
              <a:gd name="connsiteX0" fmla="*/ 137554 w 275108"/>
              <a:gd name="connsiteY0" fmla="*/ 0 h 275108"/>
              <a:gd name="connsiteX1" fmla="*/ 275108 w 275108"/>
              <a:gd name="connsiteY1" fmla="*/ 137554 h 275108"/>
              <a:gd name="connsiteX2" fmla="*/ 137554 w 275108"/>
              <a:gd name="connsiteY2" fmla="*/ 275108 h 275108"/>
              <a:gd name="connsiteX3" fmla="*/ 0 w 275108"/>
              <a:gd name="connsiteY3" fmla="*/ 137554 h 275108"/>
              <a:gd name="connsiteX4" fmla="*/ 137554 w 275108"/>
              <a:gd name="connsiteY4" fmla="*/ 0 h 27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108" h="275108">
                <a:moveTo>
                  <a:pt x="137554" y="0"/>
                </a:moveTo>
                <a:cubicBezTo>
                  <a:pt x="213523" y="0"/>
                  <a:pt x="275108" y="61585"/>
                  <a:pt x="275108" y="137554"/>
                </a:cubicBezTo>
                <a:cubicBezTo>
                  <a:pt x="275108" y="213523"/>
                  <a:pt x="213523" y="275108"/>
                  <a:pt x="137554" y="275108"/>
                </a:cubicBezTo>
                <a:cubicBezTo>
                  <a:pt x="61585" y="275108"/>
                  <a:pt x="0" y="213523"/>
                  <a:pt x="0" y="137554"/>
                </a:cubicBezTo>
                <a:cubicBezTo>
                  <a:pt x="0" y="61585"/>
                  <a:pt x="61585" y="0"/>
                  <a:pt x="137554" y="0"/>
                </a:cubicBezTo>
                <a:close/>
              </a:path>
            </a:pathLst>
          </a:custGeom>
          <a:effectLst>
            <a:outerShdw blurRad="254000" dist="38100" dir="2700000" algn="tl" rotWithShape="0">
              <a:schemeClr val="accent2">
                <a:alpha val="25000"/>
              </a:schemeClr>
            </a:outerShdw>
          </a:effectLst>
        </p:spPr>
      </p:pic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534913D7-AF39-8C43-A740-1E64D6AAE1D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76161" y="6525935"/>
            <a:ext cx="1146147" cy="257763"/>
          </a:xfrm>
          <a:prstGeom prst="rect">
            <a:avLst/>
          </a:prstGeom>
        </p:spPr>
        <p:txBody>
          <a:bodyPr wrap="none" rIns="0">
            <a:spAutoFit/>
          </a:bodyPr>
          <a:lstStyle>
            <a:lvl1pPr marL="0" indent="0" algn="r">
              <a:buNone/>
              <a:defRPr sz="1000" b="1" cap="all" baseline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  <a:lvl2pPr>
              <a:defRPr sz="1400" b="1">
                <a:solidFill>
                  <a:schemeClr val="bg1"/>
                </a:solidFill>
              </a:defRPr>
            </a:lvl2pPr>
            <a:lvl3pPr>
              <a:defRPr sz="1400" b="1">
                <a:solidFill>
                  <a:schemeClr val="bg1"/>
                </a:solidFill>
              </a:defRPr>
            </a:lvl3pPr>
            <a:lvl4pPr>
              <a:defRPr sz="1400" b="1">
                <a:solidFill>
                  <a:schemeClr val="bg1"/>
                </a:solidFill>
              </a:defRPr>
            </a:lvl4pPr>
            <a:lvl5pPr>
              <a:defRPr sz="1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REPORT DATE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A816A00C-A5D3-CD42-AFCA-B7CD67772B8C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629355" y="6536558"/>
            <a:ext cx="2391680" cy="247948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000" b="1" cap="all" spc="10" baseline="0" dirty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</a:lstStyle>
          <a:p>
            <a:pPr lvl="0"/>
            <a:r>
              <a:rPr lang="en-US"/>
              <a:t>&lt;Insert Quality Officer (if applicable)&gt;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8EFD39A-3615-6F4B-9F52-E598878BE21A}"/>
              </a:ext>
            </a:extLst>
          </p:cNvPr>
          <p:cNvSpPr/>
          <p:nvPr userDrawn="1"/>
        </p:nvSpPr>
        <p:spPr>
          <a:xfrm>
            <a:off x="535155" y="6481274"/>
            <a:ext cx="2274632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  <a:effectLst>
                <a:outerShdw blurRad="571500" dist="38100" dir="2700000" sx="105000" sy="105000" algn="tl" rotWithShape="0">
                  <a:schemeClr val="tx2"/>
                </a:outerShdw>
              </a:effectLst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9D8218D7-500D-0D4F-BDA4-51C86D6827CB}"/>
              </a:ext>
            </a:extLst>
          </p:cNvPr>
          <p:cNvGrpSpPr/>
          <p:nvPr userDrawn="1"/>
        </p:nvGrpSpPr>
        <p:grpSpPr>
          <a:xfrm>
            <a:off x="2011680" y="6924072"/>
            <a:ext cx="3843860" cy="466097"/>
            <a:chOff x="2011680" y="6924072"/>
            <a:chExt cx="3843860" cy="466097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484095C-444C-3443-8243-BD00648996BA}"/>
                </a:ext>
              </a:extLst>
            </p:cNvPr>
            <p:cNvSpPr txBox="1"/>
            <p:nvPr userDrawn="1"/>
          </p:nvSpPr>
          <p:spPr>
            <a:xfrm>
              <a:off x="2011680" y="6990059"/>
              <a:ext cx="3843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When using the “quality officer” placeholder, make sure that the descriptive “</a:t>
              </a:r>
              <a:r>
                <a:rPr lang="en-US" sz="1000" b="1">
                  <a:solidFill>
                    <a:schemeClr val="bg1">
                      <a:lumMod val="65000"/>
                    </a:schemeClr>
                  </a:solidFill>
                </a:rPr>
                <a:t>QA performed by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” </a:t>
              </a:r>
              <a:r>
                <a:rPr lang="en-US" sz="1000" b="0">
                  <a:solidFill>
                    <a:schemeClr val="bg1">
                      <a:lumMod val="65000"/>
                    </a:schemeClr>
                  </a:solidFill>
                </a:rPr>
                <a:t>label is included 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on the slide.</a:t>
              </a:r>
            </a:p>
          </p:txBody>
        </p:sp>
        <p:sp>
          <p:nvSpPr>
            <p:cNvPr id="35" name="Triangle 34">
              <a:extLst>
                <a:ext uri="{FF2B5EF4-FFF2-40B4-BE49-F238E27FC236}">
                  <a16:creationId xmlns:a16="http://schemas.microsoft.com/office/drawing/2014/main" id="{633537A5-6675-0449-8710-3A51BEC6DE94}"/>
                </a:ext>
              </a:extLst>
            </p:cNvPr>
            <p:cNvSpPr/>
            <p:nvPr userDrawn="1"/>
          </p:nvSpPr>
          <p:spPr>
            <a:xfrm>
              <a:off x="3876938" y="6924072"/>
              <a:ext cx="112623" cy="79252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152113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d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A208878-2260-3E4C-BBF0-1ABC5DE8530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18713" y="1366988"/>
            <a:ext cx="3526953" cy="495141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400" b="0" i="0">
                <a:solidFill>
                  <a:schemeClr val="tx2"/>
                </a:solidFill>
              </a:defRPr>
            </a:lvl1pPr>
          </a:lstStyle>
          <a:p>
            <a:r>
              <a:rPr lang="en-US"/>
              <a:t>Insert a picture here. </a:t>
            </a:r>
            <a:br>
              <a:rPr lang="en-US"/>
            </a:br>
            <a:r>
              <a:rPr lang="en-US"/>
              <a:t>The picture will be cropped to placeholder size.</a:t>
            </a:r>
            <a:br>
              <a:rPr lang="en-US"/>
            </a:br>
            <a:r>
              <a:rPr lang="en-US"/>
              <a:t>The position can be set via picture settings.</a:t>
            </a: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2F1FF5-0CB8-5244-87C9-8C167EB6734D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8289E72B-8537-DA46-B51A-1764BAD1100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CAD90D6-8AB2-DE4E-A1B2-D53B38CD257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1AE6A-17BD-3C43-B24D-A3D22CFBB4AC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14372" y="1366988"/>
            <a:ext cx="7345113" cy="4951412"/>
          </a:xfrm>
        </p:spPr>
        <p:txBody>
          <a:bodyPr>
            <a:noAutofit/>
          </a:bodyPr>
          <a:lstStyle>
            <a:lvl1pPr marL="268288" indent="-268288"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1EFC51B-F0FA-CF4B-AC2A-30474AC39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5">
            <a:extLst>
              <a:ext uri="{FF2B5EF4-FFF2-40B4-BE49-F238E27FC236}">
                <a16:creationId xmlns:a16="http://schemas.microsoft.com/office/drawing/2014/main" id="{D8559BB9-A7EB-F247-B8EA-D763E5D604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6117839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ommend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EAB487C9-ECA1-B54D-8C96-3D8551EC5901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21" name="Text Placeholder 4">
            <a:extLst>
              <a:ext uri="{FF2B5EF4-FFF2-40B4-BE49-F238E27FC236}">
                <a16:creationId xmlns:a16="http://schemas.microsoft.com/office/drawing/2014/main" id="{AFA66B3B-E195-4A46-97EC-4F5B8E0BC80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3163FBFA-31D9-6B47-A169-FE02B11448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5A2829-FFCA-D14F-91DA-F2D5FAE26F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FDDBF01F-AE18-644D-A2A6-5C4807BD78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1CEBE7-B52C-9140-A467-08CD0B43DF9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17524" y="1366989"/>
            <a:ext cx="2615781" cy="977110"/>
          </a:xfrm>
          <a:prstGeom prst="roundRect">
            <a:avLst>
              <a:gd name="adj" fmla="val 3283"/>
            </a:avLst>
          </a:prstGeom>
          <a:gradFill>
            <a:gsLst>
              <a:gs pos="0">
                <a:schemeClr val="accent3">
                  <a:alpha val="40000"/>
                </a:schemeClr>
              </a:gs>
              <a:gs pos="30000">
                <a:schemeClr val="accent3">
                  <a:alpha val="2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62000" tIns="612000" rIns="162000" bIns="108000" rtlCol="0" anchor="t">
            <a:spAutoFit/>
          </a:bodyPr>
          <a:lstStyle>
            <a:lvl1pPr>
              <a:lnSpc>
                <a:spcPct val="100000"/>
              </a:lnSpc>
              <a:defRPr lang="en-US" sz="1400" dirty="0">
                <a:solidFill>
                  <a:schemeClr val="accent1"/>
                </a:solidFill>
              </a:defRPr>
            </a:lvl1pPr>
          </a:lstStyle>
          <a:p>
            <a:pPr marL="285750" lvl="0" indent="-285750"/>
            <a:r>
              <a:rPr lang="en-US"/>
              <a:t>Insert recommendations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76378E-55D1-2F47-B6DF-5B5DAA1F7D1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71958" y="1523441"/>
            <a:ext cx="2306912" cy="320292"/>
          </a:xfrm>
          <a:prstGeom prst="roundRect">
            <a:avLst/>
          </a:prstGeom>
          <a:solidFill>
            <a:schemeClr val="accent3"/>
          </a:solidFill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1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Insert recommendation type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036FAA5D-52AA-F340-B536-4A266D8133A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388311" y="1366989"/>
            <a:ext cx="2615781" cy="977110"/>
          </a:xfrm>
          <a:prstGeom prst="roundRect">
            <a:avLst>
              <a:gd name="adj" fmla="val 3283"/>
            </a:avLst>
          </a:prstGeom>
          <a:solidFill>
            <a:schemeClr val="bg1"/>
          </a:solidFill>
          <a:ln>
            <a:noFill/>
          </a:ln>
          <a:effectLst>
            <a:outerShdw blurRad="2286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62000" tIns="612000" rIns="162000" bIns="108000" rtlCol="0" anchor="t">
            <a:spAutoFit/>
          </a:bodyPr>
          <a:lstStyle>
            <a:lvl1pPr>
              <a:lnSpc>
                <a:spcPct val="100000"/>
              </a:lnSpc>
              <a:defRPr lang="en-US" sz="1400" dirty="0">
                <a:solidFill>
                  <a:schemeClr val="accent1"/>
                </a:solidFill>
              </a:defRPr>
            </a:lvl1pPr>
          </a:lstStyle>
          <a:p>
            <a:pPr marL="285750" lvl="0" indent="-285750"/>
            <a:r>
              <a:rPr lang="en-US"/>
              <a:t>Insert recommendations</a:t>
            </a:r>
          </a:p>
        </p:txBody>
      </p:sp>
      <p:sp>
        <p:nvSpPr>
          <p:cNvPr id="43" name="Text Placeholder 5">
            <a:extLst>
              <a:ext uri="{FF2B5EF4-FFF2-40B4-BE49-F238E27FC236}">
                <a16:creationId xmlns:a16="http://schemas.microsoft.com/office/drawing/2014/main" id="{BA8AC742-76A2-7D49-A610-B2D84823773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542745" y="1523441"/>
            <a:ext cx="2306912" cy="320292"/>
          </a:xfrm>
          <a:prstGeom prst="roundRect">
            <a:avLst/>
          </a:prstGeom>
          <a:solidFill>
            <a:srgbClr val="2A963D"/>
          </a:solidFill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1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Insert recommendation type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70E27DA8-2B5F-5245-892C-C815639ECE8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259099" y="1366989"/>
            <a:ext cx="2615781" cy="977110"/>
          </a:xfrm>
          <a:prstGeom prst="roundRect">
            <a:avLst>
              <a:gd name="adj" fmla="val 3283"/>
            </a:avLst>
          </a:prstGeom>
          <a:solidFill>
            <a:schemeClr val="bg1"/>
          </a:solidFill>
          <a:ln>
            <a:noFill/>
          </a:ln>
          <a:effectLst>
            <a:outerShdw blurRad="2286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62000" tIns="612000" rIns="162000" bIns="108000" rtlCol="0" anchor="t">
            <a:spAutoFit/>
          </a:bodyPr>
          <a:lstStyle>
            <a:lvl1pPr>
              <a:lnSpc>
                <a:spcPct val="100000"/>
              </a:lnSpc>
              <a:defRPr lang="en-US" sz="1400" dirty="0">
                <a:solidFill>
                  <a:schemeClr val="accent1"/>
                </a:solidFill>
              </a:defRPr>
            </a:lvl1pPr>
          </a:lstStyle>
          <a:p>
            <a:pPr marL="285750" lvl="0" indent="-285750"/>
            <a:r>
              <a:rPr lang="en-US"/>
              <a:t>Insert recommendations</a:t>
            </a:r>
          </a:p>
        </p:txBody>
      </p:sp>
      <p:sp>
        <p:nvSpPr>
          <p:cNvPr id="45" name="Text Placeholder 5">
            <a:extLst>
              <a:ext uri="{FF2B5EF4-FFF2-40B4-BE49-F238E27FC236}">
                <a16:creationId xmlns:a16="http://schemas.microsoft.com/office/drawing/2014/main" id="{C58A5155-7003-364C-AB1F-7635E0445B5B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413533" y="1523441"/>
            <a:ext cx="2306912" cy="320292"/>
          </a:xfrm>
          <a:prstGeom prst="roundRect">
            <a:avLst/>
          </a:prstGeom>
          <a:solidFill>
            <a:srgbClr val="75C878"/>
          </a:solidFill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1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Insert recommendation type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9F987089-40FA-EA45-964C-0F32CB5870D2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29886" y="1366989"/>
            <a:ext cx="2615781" cy="977110"/>
          </a:xfrm>
          <a:prstGeom prst="roundRect">
            <a:avLst>
              <a:gd name="adj" fmla="val 3283"/>
            </a:avLst>
          </a:prstGeom>
          <a:solidFill>
            <a:schemeClr val="bg1"/>
          </a:solidFill>
          <a:ln>
            <a:noFill/>
          </a:ln>
          <a:effectLst>
            <a:outerShdw blurRad="2286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162000" tIns="612000" rIns="162000" bIns="108000" rtlCol="0" anchor="t">
            <a:spAutoFit/>
          </a:bodyPr>
          <a:lstStyle>
            <a:lvl1pPr>
              <a:lnSpc>
                <a:spcPct val="100000"/>
              </a:lnSpc>
              <a:defRPr lang="en-US" sz="1400" dirty="0">
                <a:solidFill>
                  <a:schemeClr val="accent1"/>
                </a:solidFill>
              </a:defRPr>
            </a:lvl1pPr>
          </a:lstStyle>
          <a:p>
            <a:pPr marL="285750" lvl="0" indent="-285750"/>
            <a:r>
              <a:rPr lang="en-US"/>
              <a:t>Insert recommendations</a:t>
            </a:r>
          </a:p>
        </p:txBody>
      </p:sp>
      <p:sp>
        <p:nvSpPr>
          <p:cNvPr id="47" name="Text Placeholder 5">
            <a:extLst>
              <a:ext uri="{FF2B5EF4-FFF2-40B4-BE49-F238E27FC236}">
                <a16:creationId xmlns:a16="http://schemas.microsoft.com/office/drawing/2014/main" id="{B1D7A30C-B11F-4D42-9FFF-925CBD1076E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284320" y="1523441"/>
            <a:ext cx="2306912" cy="320292"/>
          </a:xfrm>
          <a:prstGeom prst="roundRect">
            <a:avLst/>
          </a:prstGeom>
          <a:solidFill>
            <a:schemeClr val="accent1"/>
          </a:solidFill>
        </p:spPr>
        <p:txBody>
          <a:bodyPr anchor="ctr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100" b="1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Insert recommendation type</a:t>
            </a:r>
          </a:p>
        </p:txBody>
      </p:sp>
    </p:spTree>
    <p:extLst>
      <p:ext uri="{BB962C8B-B14F-4D97-AF65-F5344CB8AC3E}">
        <p14:creationId xmlns:p14="http://schemas.microsoft.com/office/powerpoint/2010/main" val="294363041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tric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E4B9930-CD1C-CA44-8C43-D95C6097D120}"/>
              </a:ext>
            </a:extLst>
          </p:cNvPr>
          <p:cNvSpPr/>
          <p:nvPr userDrawn="1"/>
        </p:nvSpPr>
        <p:spPr>
          <a:xfrm>
            <a:off x="4989841" y="5698067"/>
            <a:ext cx="7202159" cy="11599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A564C0-5D9C-5145-B29A-05DCBD35ED69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F98EE3B-D03A-DD43-A8E2-3C5AB37DAA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7A393E49-A939-1E42-9494-C19B9F240D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01FCD5-EE6E-3543-8FD5-9B4F7C1A74C1}"/>
              </a:ext>
            </a:extLst>
          </p:cNvPr>
          <p:cNvSpPr/>
          <p:nvPr userDrawn="1"/>
        </p:nvSpPr>
        <p:spPr>
          <a:xfrm>
            <a:off x="0" y="5505561"/>
            <a:ext cx="4253241" cy="7867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8C74D7-8C01-1B43-8FCD-9BD04274FAB1}"/>
              </a:ext>
            </a:extLst>
          </p:cNvPr>
          <p:cNvSpPr/>
          <p:nvPr userDrawn="1"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 Placeholder 11">
            <a:extLst>
              <a:ext uri="{FF2B5EF4-FFF2-40B4-BE49-F238E27FC236}">
                <a16:creationId xmlns:a16="http://schemas.microsoft.com/office/drawing/2014/main" id="{ECB82676-C1C3-D348-AF83-1EF35EDE36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83832" y="5908297"/>
            <a:ext cx="984550" cy="199737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  <a:latin typeface="Sigsterren" pitchFamily="2" charset="0"/>
              </a:defRPr>
            </a:lvl1pPr>
          </a:lstStyle>
          <a:p>
            <a:pPr lvl="0"/>
            <a:r>
              <a:rPr lang="en-US"/>
              <a:t>IIIII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835C75AB-59F9-834C-8767-A3EB61616D9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234754" y="5695488"/>
            <a:ext cx="482705" cy="198320"/>
          </a:xfrm>
          <a:prstGeom prst="rect">
            <a:avLst/>
          </a:prstGeo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#.#</a:t>
            </a:r>
          </a:p>
        </p:txBody>
      </p:sp>
      <p:sp>
        <p:nvSpPr>
          <p:cNvPr id="44" name="Text Placeholder 11">
            <a:extLst>
              <a:ext uri="{FF2B5EF4-FFF2-40B4-BE49-F238E27FC236}">
                <a16:creationId xmlns:a16="http://schemas.microsoft.com/office/drawing/2014/main" id="{430E3A36-E8DA-6C49-9EB1-E22666F652A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4373" y="5798438"/>
            <a:ext cx="2397600" cy="223200"/>
          </a:xfrm>
          <a:prstGeom prst="rect">
            <a:avLst/>
          </a:prstGeom>
          <a:noFill/>
        </p:spPr>
        <p:txBody>
          <a:bodyPr wrap="square" lIns="0" tIns="0" rIns="90000" bIns="0" anchor="ctr">
            <a:spAutoFit/>
          </a:bodyPr>
          <a:lstStyle>
            <a:lvl1pPr marL="0" indent="0" algn="l">
              <a:lnSpc>
                <a:spcPct val="90000"/>
              </a:lnSpc>
              <a:buNone/>
              <a:defRPr sz="16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metric name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5AD301B-75B6-8D48-80C0-A4199B9A02BF}"/>
              </a:ext>
            </a:extLst>
          </p:cNvPr>
          <p:cNvSpPr/>
          <p:nvPr userDrawn="1"/>
        </p:nvSpPr>
        <p:spPr>
          <a:xfrm>
            <a:off x="2517735" y="859129"/>
            <a:ext cx="1721491" cy="4674369"/>
          </a:xfrm>
          <a:prstGeom prst="rect">
            <a:avLst/>
          </a:prstGeom>
          <a:gradFill>
            <a:gsLst>
              <a:gs pos="10000">
                <a:srgbClr val="AFB9C2">
                  <a:alpha val="1000"/>
                </a:srgbClr>
              </a:gs>
              <a:gs pos="90000">
                <a:srgbClr val="AFB9C2">
                  <a:alpha val="0"/>
                </a:srgbClr>
              </a:gs>
              <a:gs pos="50000">
                <a:srgbClr val="AFB9C2">
                  <a:alpha val="25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3E1BDCF-5BFE-FE49-A911-63130C874BA0}"/>
              </a:ext>
            </a:extLst>
          </p:cNvPr>
          <p:cNvSpPr/>
          <p:nvPr userDrawn="1"/>
        </p:nvSpPr>
        <p:spPr>
          <a:xfrm>
            <a:off x="2515428" y="860920"/>
            <a:ext cx="1715709" cy="464464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7677BE5-1E8F-1041-94D8-7FE480E767C2}"/>
              </a:ext>
            </a:extLst>
          </p:cNvPr>
          <p:cNvCxnSpPr>
            <a:cxnSpLocks/>
          </p:cNvCxnSpPr>
          <p:nvPr userDrawn="1"/>
        </p:nvCxnSpPr>
        <p:spPr>
          <a:xfrm>
            <a:off x="4246367" y="1366988"/>
            <a:ext cx="0" cy="4025055"/>
          </a:xfrm>
          <a:prstGeom prst="line">
            <a:avLst/>
          </a:prstGeom>
          <a:ln w="19050">
            <a:solidFill>
              <a:srgbClr val="AFB9C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FAF313A3-FEEC-CE41-9CC2-83C432778B2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27221" y="5734485"/>
            <a:ext cx="466644" cy="159324"/>
          </a:xfrm>
          <a:prstGeom prst="rect">
            <a:avLst/>
          </a:prstGeo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buNone/>
              <a:defRPr sz="1200" b="0">
                <a:solidFill>
                  <a:srgbClr val="B2BECD"/>
                </a:solidFill>
              </a:defRPr>
            </a:lvl1pPr>
          </a:lstStyle>
          <a:p>
            <a:pPr lvl="0"/>
            <a:r>
              <a:rPr lang="en-US"/>
              <a:t>+-#.##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FD34E09-B672-CF47-8451-5270CB616A87}"/>
              </a:ext>
            </a:extLst>
          </p:cNvPr>
          <p:cNvSpPr/>
          <p:nvPr userDrawn="1"/>
        </p:nvSpPr>
        <p:spPr>
          <a:xfrm>
            <a:off x="4255741" y="5505560"/>
            <a:ext cx="7936259" cy="503364"/>
          </a:xfrm>
          <a:prstGeom prst="rect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9B80F2-D674-0E4C-842B-7A30702B1C06}"/>
              </a:ext>
            </a:extLst>
          </p:cNvPr>
          <p:cNvSpPr/>
          <p:nvPr userDrawn="1"/>
        </p:nvSpPr>
        <p:spPr>
          <a:xfrm>
            <a:off x="9343381" y="5238893"/>
            <a:ext cx="2848620" cy="1306286"/>
          </a:xfrm>
          <a:prstGeom prst="rect">
            <a:avLst/>
          </a:prstGeom>
          <a:gradFill>
            <a:gsLst>
              <a:gs pos="100000">
                <a:schemeClr val="bg2"/>
              </a:gs>
              <a:gs pos="0">
                <a:schemeClr val="bg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D3F50C4B-7039-1045-AB59-6FDD08E2573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14372" y="1366988"/>
            <a:ext cx="3354895" cy="3954086"/>
          </a:xfrm>
        </p:spPr>
        <p:txBody>
          <a:bodyPr>
            <a:noAutofit/>
          </a:bodyPr>
          <a:lstStyle>
            <a:lvl1pPr marL="268288" indent="-268288"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C4B0E93E-75EE-6A4B-8272-3D8D30E3A8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Footer Placeholder 5">
            <a:extLst>
              <a:ext uri="{FF2B5EF4-FFF2-40B4-BE49-F238E27FC236}">
                <a16:creationId xmlns:a16="http://schemas.microsoft.com/office/drawing/2014/main" id="{3D37C89B-81D8-3043-A798-0ADC847D78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76386434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tric overview - Qualita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E4B9930-CD1C-CA44-8C43-D95C6097D120}"/>
              </a:ext>
            </a:extLst>
          </p:cNvPr>
          <p:cNvSpPr/>
          <p:nvPr userDrawn="1"/>
        </p:nvSpPr>
        <p:spPr>
          <a:xfrm>
            <a:off x="4989841" y="5698067"/>
            <a:ext cx="7202159" cy="11599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A564C0-5D9C-5145-B29A-05DCBD35ED69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F98EE3B-D03A-DD43-A8E2-3C5AB37DAA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7A393E49-A939-1E42-9494-C19B9F240D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C01FCD5-EE6E-3543-8FD5-9B4F7C1A74C1}"/>
              </a:ext>
            </a:extLst>
          </p:cNvPr>
          <p:cNvSpPr/>
          <p:nvPr userDrawn="1"/>
        </p:nvSpPr>
        <p:spPr>
          <a:xfrm>
            <a:off x="0" y="5505561"/>
            <a:ext cx="4253241" cy="786713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8C74D7-8C01-1B43-8FCD-9BD04274FAB1}"/>
              </a:ext>
            </a:extLst>
          </p:cNvPr>
          <p:cNvSpPr/>
          <p:nvPr userDrawn="1"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 Placeholder 11">
            <a:extLst>
              <a:ext uri="{FF2B5EF4-FFF2-40B4-BE49-F238E27FC236}">
                <a16:creationId xmlns:a16="http://schemas.microsoft.com/office/drawing/2014/main" id="{ECB82676-C1C3-D348-AF83-1EF35EDE361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983832" y="5908297"/>
            <a:ext cx="984550" cy="199737"/>
          </a:xfrm>
          <a:prstGeom prst="rect">
            <a:avLst/>
          </a:prstGeom>
          <a:noFill/>
        </p:spPr>
        <p:txBody>
          <a:bodyPr lIns="0" tIns="0" rIns="0" bIns="0" anchor="ctr"/>
          <a:lstStyle>
            <a:lvl1pPr marL="0" indent="0" algn="ctr">
              <a:lnSpc>
                <a:spcPct val="70000"/>
              </a:lnSpc>
              <a:spcBef>
                <a:spcPts val="0"/>
              </a:spcBef>
              <a:buNone/>
              <a:defRPr sz="1800" b="0">
                <a:solidFill>
                  <a:schemeClr val="bg1"/>
                </a:solidFill>
                <a:latin typeface="Sigsterren" pitchFamily="2" charset="0"/>
              </a:defRPr>
            </a:lvl1pPr>
          </a:lstStyle>
          <a:p>
            <a:pPr lvl="0"/>
            <a:r>
              <a:rPr lang="en-US"/>
              <a:t>IIIII</a:t>
            </a:r>
          </a:p>
        </p:txBody>
      </p:sp>
      <p:sp>
        <p:nvSpPr>
          <p:cNvPr id="46" name="Text Placeholder 11">
            <a:extLst>
              <a:ext uri="{FF2B5EF4-FFF2-40B4-BE49-F238E27FC236}">
                <a16:creationId xmlns:a16="http://schemas.microsoft.com/office/drawing/2014/main" id="{835C75AB-59F9-834C-8767-A3EB61616D9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234754" y="5695488"/>
            <a:ext cx="482705" cy="198320"/>
          </a:xfrm>
          <a:prstGeom prst="rect">
            <a:avLst/>
          </a:prstGeom>
          <a:noFill/>
        </p:spPr>
        <p:txBody>
          <a:bodyPr wrap="square" lIns="0" tIns="0" rIns="0" bIns="0" anchor="ctr">
            <a:noAutofit/>
          </a:bodyPr>
          <a:lstStyle>
            <a:lvl1pPr marL="0" indent="0" algn="ctr">
              <a:buNone/>
              <a:defRPr sz="18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#.#</a:t>
            </a:r>
          </a:p>
        </p:txBody>
      </p:sp>
      <p:sp>
        <p:nvSpPr>
          <p:cNvPr id="44" name="Text Placeholder 11">
            <a:extLst>
              <a:ext uri="{FF2B5EF4-FFF2-40B4-BE49-F238E27FC236}">
                <a16:creationId xmlns:a16="http://schemas.microsoft.com/office/drawing/2014/main" id="{430E3A36-E8DA-6C49-9EB1-E22666F652A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4373" y="5799858"/>
            <a:ext cx="2397600" cy="223200"/>
          </a:xfrm>
          <a:prstGeom prst="rect">
            <a:avLst/>
          </a:prstGeom>
          <a:noFill/>
        </p:spPr>
        <p:txBody>
          <a:bodyPr vert="horz" wrap="square" lIns="0" tIns="0" rIns="90000" bIns="0" rtlCol="0" anchor="ctr">
            <a:spAutoFit/>
          </a:bodyPr>
          <a:lstStyle>
            <a:lvl1pPr marL="0" indent="0">
              <a:lnSpc>
                <a:spcPct val="90000"/>
              </a:lnSpc>
              <a:buNone/>
              <a:defRPr lang="en-US" b="1" dirty="0">
                <a:solidFill>
                  <a:schemeClr val="bg1"/>
                </a:solidFill>
              </a:defRPr>
            </a:lvl1pPr>
          </a:lstStyle>
          <a:p>
            <a:pPr marL="285750" lvl="0" indent="-285750"/>
            <a:r>
              <a:rPr lang="en-US"/>
              <a:t>metric name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7677BE5-1E8F-1041-94D8-7FE480E767C2}"/>
              </a:ext>
            </a:extLst>
          </p:cNvPr>
          <p:cNvCxnSpPr>
            <a:cxnSpLocks/>
          </p:cNvCxnSpPr>
          <p:nvPr userDrawn="1"/>
        </p:nvCxnSpPr>
        <p:spPr>
          <a:xfrm>
            <a:off x="522333" y="1488831"/>
            <a:ext cx="0" cy="3903212"/>
          </a:xfrm>
          <a:prstGeom prst="line">
            <a:avLst/>
          </a:prstGeom>
          <a:ln w="19050">
            <a:solidFill>
              <a:srgbClr val="AFB9C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FAF313A3-FEEC-CE41-9CC2-83C432778B2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27221" y="5734485"/>
            <a:ext cx="466644" cy="159324"/>
          </a:xfrm>
          <a:prstGeom prst="rect">
            <a:avLst/>
          </a:prstGeom>
          <a:noFill/>
        </p:spPr>
        <p:txBody>
          <a:bodyPr wrap="square" lIns="0" tIns="0" rIns="0" bIns="0" anchor="ctr">
            <a:noAutofit/>
          </a:bodyPr>
          <a:lstStyle>
            <a:lvl1pPr marL="0" indent="0" algn="l">
              <a:buNone/>
              <a:defRPr sz="1200" b="0">
                <a:solidFill>
                  <a:srgbClr val="B2BECD"/>
                </a:solidFill>
              </a:defRPr>
            </a:lvl1pPr>
          </a:lstStyle>
          <a:p>
            <a:pPr lvl="0"/>
            <a:r>
              <a:rPr lang="en-US"/>
              <a:t>+-#.##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FD34E09-B672-CF47-8451-5270CB616A87}"/>
              </a:ext>
            </a:extLst>
          </p:cNvPr>
          <p:cNvSpPr/>
          <p:nvPr userDrawn="1"/>
        </p:nvSpPr>
        <p:spPr>
          <a:xfrm>
            <a:off x="4255741" y="5505560"/>
            <a:ext cx="7936259" cy="503364"/>
          </a:xfrm>
          <a:prstGeom prst="rect">
            <a:avLst/>
          </a:prstGeom>
          <a:gradFill>
            <a:gsLst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89B80F2-D674-0E4C-842B-7A30702B1C06}"/>
              </a:ext>
            </a:extLst>
          </p:cNvPr>
          <p:cNvSpPr/>
          <p:nvPr userDrawn="1"/>
        </p:nvSpPr>
        <p:spPr>
          <a:xfrm>
            <a:off x="9343381" y="5238893"/>
            <a:ext cx="2848620" cy="1306286"/>
          </a:xfrm>
          <a:prstGeom prst="rect">
            <a:avLst/>
          </a:prstGeom>
          <a:gradFill>
            <a:gsLst>
              <a:gs pos="100000">
                <a:schemeClr val="bg2"/>
              </a:gs>
              <a:gs pos="0">
                <a:schemeClr val="bg2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D3F50C4B-7039-1045-AB59-6FDD08E2573A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514372" y="1366988"/>
            <a:ext cx="11231295" cy="3954086"/>
          </a:xfrm>
        </p:spPr>
        <p:txBody>
          <a:bodyPr lIns="180000">
            <a:noAutofit/>
          </a:bodyPr>
          <a:lstStyle>
            <a:lvl1pPr marL="268288" indent="-268288"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25" name="Slide Number Placeholder 5">
            <a:extLst>
              <a:ext uri="{FF2B5EF4-FFF2-40B4-BE49-F238E27FC236}">
                <a16:creationId xmlns:a16="http://schemas.microsoft.com/office/drawing/2014/main" id="{7F9FF7DA-17F8-2241-8F5E-D615FB44FF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6" name="Footer Placeholder 5">
            <a:extLst>
              <a:ext uri="{FF2B5EF4-FFF2-40B4-BE49-F238E27FC236}">
                <a16:creationId xmlns:a16="http://schemas.microsoft.com/office/drawing/2014/main" id="{D1FF7A5A-BC87-6343-B67D-1C5E391838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1375286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nitor recommenda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Content Placeholder 56">
            <a:extLst>
              <a:ext uri="{FF2B5EF4-FFF2-40B4-BE49-F238E27FC236}">
                <a16:creationId xmlns:a16="http://schemas.microsoft.com/office/drawing/2014/main" id="{A8232984-E644-3446-9DA0-50771B9C1FA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1543051" y="2160881"/>
            <a:ext cx="10202616" cy="4025607"/>
          </a:xfrm>
          <a:prstGeom prst="rect">
            <a:avLst/>
          </a:prstGeom>
        </p:spPr>
        <p:txBody>
          <a:bodyPr wrap="none" lIns="396000" tIns="72000" bIns="108000">
            <a:no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B2BECD"/>
              </a:buClr>
              <a:buFont typeface="Wingdings" pitchFamily="2" charset="2"/>
              <a:buNone/>
              <a:tabLst/>
              <a:defRPr sz="1600" b="0">
                <a:solidFill>
                  <a:schemeClr val="tx2"/>
                </a:solidFill>
              </a:defRPr>
            </a:lvl1pPr>
            <a:lvl2pPr marL="457200" indent="0">
              <a:lnSpc>
                <a:spcPct val="114000"/>
              </a:lnSpc>
              <a:spcBef>
                <a:spcPts val="1000"/>
              </a:spcBef>
              <a:buNone/>
              <a:defRPr sz="1600">
                <a:solidFill>
                  <a:srgbClr val="163241"/>
                </a:solidFill>
              </a:defRPr>
            </a:lvl2pPr>
            <a:lvl3pPr marL="914400" indent="0">
              <a:lnSpc>
                <a:spcPct val="114000"/>
              </a:lnSpc>
              <a:spcBef>
                <a:spcPts val="1000"/>
              </a:spcBef>
              <a:buNone/>
              <a:defRPr sz="1600">
                <a:solidFill>
                  <a:srgbClr val="163241"/>
                </a:solidFill>
              </a:defRPr>
            </a:lvl3pPr>
            <a:lvl4pPr marL="1371600" indent="0">
              <a:lnSpc>
                <a:spcPct val="114000"/>
              </a:lnSpc>
              <a:spcBef>
                <a:spcPts val="1000"/>
              </a:spcBef>
              <a:buNone/>
              <a:defRPr sz="1600">
                <a:solidFill>
                  <a:srgbClr val="163241"/>
                </a:solidFill>
              </a:defRPr>
            </a:lvl4pPr>
            <a:lvl5pPr marL="1828800" indent="0">
              <a:lnSpc>
                <a:spcPct val="114000"/>
              </a:lnSpc>
              <a:spcBef>
                <a:spcPts val="1000"/>
              </a:spcBef>
              <a:buNone/>
              <a:defRPr sz="1600">
                <a:solidFill>
                  <a:srgbClr val="163241"/>
                </a:solidFill>
              </a:defRPr>
            </a:lvl5pPr>
          </a:lstStyle>
          <a:p>
            <a:pPr lvl="0"/>
            <a:r>
              <a:rPr lang="en-US"/>
              <a:t>Insert goals here (headers in bold)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A564C0-5D9C-5145-B29A-05DCBD35ED69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5F98EE3B-D03A-DD43-A8E2-3C5AB37DAAE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7A393E49-A939-1E42-9494-C19B9F240D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pic>
        <p:nvPicPr>
          <p:cNvPr id="8" name="Picture 7" descr="ico_status report-01.eps">
            <a:extLst>
              <a:ext uri="{FF2B5EF4-FFF2-40B4-BE49-F238E27FC236}">
                <a16:creationId xmlns:a16="http://schemas.microsoft.com/office/drawing/2014/main" id="{F14A6CD3-F23E-5741-B09E-84A95A00B24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rgbClr val="AFB9BF">
                <a:tint val="45000"/>
                <a:satMod val="400000"/>
              </a:srgbClr>
            </a:duotone>
            <a:lum bright="-15000" contrast="-6000"/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9453" y="1209917"/>
            <a:ext cx="811394" cy="811394"/>
          </a:xfrm>
          <a:prstGeom prst="rect">
            <a:avLst/>
          </a:prstGeom>
          <a:noFill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CE4EB8-AE55-6E4F-BFA2-AA85E536A788}"/>
              </a:ext>
            </a:extLst>
          </p:cNvPr>
          <p:cNvSpPr txBox="1"/>
          <p:nvPr userDrawn="1"/>
        </p:nvSpPr>
        <p:spPr>
          <a:xfrm>
            <a:off x="1543051" y="1366987"/>
            <a:ext cx="10202616" cy="511431"/>
          </a:xfrm>
          <a:prstGeom prst="rect">
            <a:avLst/>
          </a:prstGeom>
          <a:solidFill>
            <a:schemeClr val="tx2"/>
          </a:solidFill>
        </p:spPr>
        <p:txBody>
          <a:bodyPr wrap="square" lIns="396000" rtlCol="0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>
                <a:solidFill>
                  <a:schemeClr val="bg1"/>
                </a:solidFill>
              </a:rPr>
              <a:t>Towards the next session SIG recommends to focus on the following goals: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615F297B-FAE8-344B-8EFB-2F3BE63EF9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Footer Placeholder 5">
            <a:extLst>
              <a:ext uri="{FF2B5EF4-FFF2-40B4-BE49-F238E27FC236}">
                <a16:creationId xmlns:a16="http://schemas.microsoft.com/office/drawing/2014/main" id="{5EA33FD2-4F1D-6E4A-97BB-55BF958D95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0680965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page projec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7F570A5C-1465-F949-AFD7-E381D9043B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749"/>
            <a:ext cx="12192000" cy="6868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565017-894C-E344-A8B5-B1F451E1E1C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BA9C428-1541-C94A-80EE-1111372D8A2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276" y="253846"/>
            <a:ext cx="578757" cy="35746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8EB6C95-789F-6849-B896-687225A3A848}"/>
              </a:ext>
            </a:extLst>
          </p:cNvPr>
          <p:cNvSpPr/>
          <p:nvPr userDrawn="1"/>
        </p:nvSpPr>
        <p:spPr>
          <a:xfrm>
            <a:off x="1526399" y="1"/>
            <a:ext cx="10665601" cy="85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585523F-AA2C-D94A-8558-94C468B99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277200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slide title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F528EF-6CE7-9345-82A1-021612861512}"/>
              </a:ext>
            </a:extLst>
          </p:cNvPr>
          <p:cNvSpPr/>
          <p:nvPr userDrawn="1"/>
        </p:nvSpPr>
        <p:spPr>
          <a:xfrm>
            <a:off x="535154" y="6481274"/>
            <a:ext cx="2184955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rgbClr val="B2BECD"/>
                </a:solidFill>
              </a:rPr>
              <a:t>//</a:t>
            </a:r>
            <a:r>
              <a:rPr lang="en-US" sz="1000" spc="10">
                <a:solidFill>
                  <a:srgbClr val="B2BECD"/>
                </a:solidFill>
              </a:rPr>
              <a:t> SOFTWARE IMPROVEMENT GROUP</a:t>
            </a:r>
            <a:endParaRPr lang="en-US" sz="1000" b="1" spc="10">
              <a:solidFill>
                <a:srgbClr val="B2BECD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43D9BE-75D5-6E41-91C6-BF158133B3CB}"/>
              </a:ext>
            </a:extLst>
          </p:cNvPr>
          <p:cNvSpPr/>
          <p:nvPr userDrawn="1"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EA732E99-E093-BA43-9D65-ED4C138D063D}"/>
              </a:ext>
            </a:extLst>
          </p:cNvPr>
          <p:cNvSpPr txBox="1">
            <a:spLocks/>
          </p:cNvSpPr>
          <p:nvPr userDrawn="1"/>
        </p:nvSpPr>
        <p:spPr>
          <a:xfrm>
            <a:off x="1869429" y="1504098"/>
            <a:ext cx="2881289" cy="216792"/>
          </a:xfrm>
          <a:prstGeom prst="rect">
            <a:avLst/>
          </a:prstGeom>
        </p:spPr>
        <p:txBody>
          <a:bodyPr wrap="square" tIns="0" bIns="0" anchor="t">
            <a:noAutofit/>
          </a:bodyPr>
          <a:lstStyle>
            <a:defPPr>
              <a:defRPr lang="en-US"/>
            </a:defPPr>
            <a:lvl1pPr marL="228600" lvl="0" indent="-228600">
              <a:lnSpc>
                <a:spcPct val="80000"/>
              </a:lnSpc>
              <a:spcBef>
                <a:spcPts val="1000"/>
              </a:spcBef>
              <a:buFont typeface="Arial"/>
              <a:buNone/>
              <a:defRPr sz="2000" b="0">
                <a:solidFill>
                  <a:srgbClr val="AFB9C2"/>
                </a:solidFill>
                <a:ea typeface="TheSans B6 SemiBold" charset="0"/>
                <a:cs typeface="TheSans B6 SemiBold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pPr lvl="0" algn="l"/>
            <a:r>
              <a:rPr lang="en-US" sz="24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Your</a:t>
            </a:r>
            <a:r>
              <a:rPr lang="en-US" sz="24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delivery team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240597-FB20-6A42-8EA6-4B770828805B}"/>
              </a:ext>
            </a:extLst>
          </p:cNvPr>
          <p:cNvSpPr/>
          <p:nvPr userDrawn="1"/>
        </p:nvSpPr>
        <p:spPr>
          <a:xfrm>
            <a:off x="6096000" y="853201"/>
            <a:ext cx="6095999" cy="6012750"/>
          </a:xfrm>
          <a:prstGeom prst="rect">
            <a:avLst/>
          </a:prstGeom>
          <a:gradFill>
            <a:gsLst>
              <a:gs pos="0">
                <a:srgbClr val="DFC101"/>
              </a:gs>
              <a:gs pos="35000">
                <a:schemeClr val="accent2">
                  <a:alpha val="85000"/>
                </a:schemeClr>
              </a:gs>
              <a:gs pos="100000">
                <a:schemeClr val="accent2">
                  <a:alpha val="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12E86253-7D5C-C440-9DE6-456597099579}"/>
              </a:ext>
            </a:extLst>
          </p:cNvPr>
          <p:cNvSpPr txBox="1">
            <a:spLocks/>
          </p:cNvSpPr>
          <p:nvPr userDrawn="1"/>
        </p:nvSpPr>
        <p:spPr>
          <a:xfrm>
            <a:off x="6794634" y="1504098"/>
            <a:ext cx="3867062" cy="216792"/>
          </a:xfrm>
          <a:prstGeom prst="rect">
            <a:avLst/>
          </a:prstGeom>
        </p:spPr>
        <p:txBody>
          <a:bodyPr wrap="square" tIns="0" bIns="0" anchor="t">
            <a:noAutofit/>
          </a:bodyPr>
          <a:lstStyle>
            <a:defPPr>
              <a:defRPr lang="en-US"/>
            </a:defPPr>
            <a:lvl1pPr marL="228600" lvl="0" indent="-228600">
              <a:lnSpc>
                <a:spcPct val="80000"/>
              </a:lnSpc>
              <a:spcBef>
                <a:spcPts val="1000"/>
              </a:spcBef>
              <a:buFont typeface="Arial"/>
              <a:buNone/>
              <a:defRPr sz="2000" b="0">
                <a:solidFill>
                  <a:srgbClr val="AFB9C2"/>
                </a:solidFill>
                <a:ea typeface="TheSans B6 SemiBold" charset="0"/>
                <a:cs typeface="TheSans B6 SemiBold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pPr lvl="0" algn="l"/>
            <a:r>
              <a:rPr lang="en-US" sz="2400" b="0" i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How to </a:t>
            </a:r>
            <a:r>
              <a:rPr lang="en-US" sz="2400" b="1" i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get in touch with us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F4A153-AC57-1747-99C9-916E538A29B6}"/>
              </a:ext>
            </a:extLst>
          </p:cNvPr>
          <p:cNvSpPr/>
          <p:nvPr userDrawn="1"/>
        </p:nvSpPr>
        <p:spPr>
          <a:xfrm>
            <a:off x="6097729" y="2172785"/>
            <a:ext cx="403107" cy="403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endParaRPr lang="en-US" sz="1600" err="1">
              <a:solidFill>
                <a:schemeClr val="bg1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A6E7944-D215-E44A-A91C-E93FAAF950A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lum bright="100000"/>
          </a:blip>
          <a:stretch>
            <a:fillRect/>
          </a:stretch>
        </p:blipFill>
        <p:spPr>
          <a:xfrm>
            <a:off x="6121482" y="2214244"/>
            <a:ext cx="355600" cy="30226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2E4C3C5-CE52-1142-B5EA-71E6E473FFC7}"/>
              </a:ext>
            </a:extLst>
          </p:cNvPr>
          <p:cNvSpPr/>
          <p:nvPr userDrawn="1"/>
        </p:nvSpPr>
        <p:spPr>
          <a:xfrm>
            <a:off x="6095998" y="2713111"/>
            <a:ext cx="403107" cy="403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endParaRPr lang="en-US" sz="1600" err="1">
              <a:solidFill>
                <a:schemeClr val="bg1"/>
              </a:soli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7B992EEE-55C7-F94E-A395-24C1D442325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lum bright="100000"/>
          </a:blip>
          <a:stretch>
            <a:fillRect/>
          </a:stretch>
        </p:blipFill>
        <p:spPr>
          <a:xfrm>
            <a:off x="6118104" y="2755942"/>
            <a:ext cx="355600" cy="30226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F12D71D-5C15-3F47-9ACB-1C4A8CF8A4B8}"/>
              </a:ext>
            </a:extLst>
          </p:cNvPr>
          <p:cNvCxnSpPr/>
          <p:nvPr userDrawn="1"/>
        </p:nvCxnSpPr>
        <p:spPr>
          <a:xfrm>
            <a:off x="6099175" y="856376"/>
            <a:ext cx="0" cy="4067142"/>
          </a:xfrm>
          <a:prstGeom prst="line">
            <a:avLst/>
          </a:prstGeom>
          <a:ln w="15875">
            <a:gradFill>
              <a:gsLst>
                <a:gs pos="1900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FBC4869E-75E4-4E48-8890-D1BDC0176C8F}"/>
              </a:ext>
            </a:extLst>
          </p:cNvPr>
          <p:cNvSpPr txBox="1">
            <a:spLocks/>
          </p:cNvSpPr>
          <p:nvPr userDrawn="1"/>
        </p:nvSpPr>
        <p:spPr>
          <a:xfrm>
            <a:off x="6792060" y="2800553"/>
            <a:ext cx="2881289" cy="216792"/>
          </a:xfrm>
          <a:prstGeom prst="rect">
            <a:avLst/>
          </a:prstGeom>
        </p:spPr>
        <p:txBody>
          <a:bodyPr wrap="square" tIns="0" bIns="0" anchor="t">
            <a:noAutofit/>
          </a:bodyPr>
          <a:lstStyle>
            <a:defPPr>
              <a:defRPr lang="en-US"/>
            </a:defPPr>
            <a:lvl1pPr marL="228600" lvl="0" indent="-228600">
              <a:lnSpc>
                <a:spcPct val="80000"/>
              </a:lnSpc>
              <a:spcBef>
                <a:spcPts val="1000"/>
              </a:spcBef>
              <a:buFont typeface="Arial"/>
              <a:buNone/>
              <a:defRPr sz="2000" b="0">
                <a:solidFill>
                  <a:srgbClr val="AFB9C2"/>
                </a:solidFill>
                <a:ea typeface="TheSans B6 SemiBold" charset="0"/>
                <a:cs typeface="TheSans B6 SemiBold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pPr lvl="0" algn="l"/>
            <a:r>
              <a:rPr lang="en-US" sz="1800" b="0" i="0">
                <a:solidFill>
                  <a:schemeClr val="tx2"/>
                </a:solidFill>
                <a:latin typeface="+mn-lt"/>
                <a:cs typeface="Calibri Light" panose="020F0302020204030204" pitchFamily="34" charset="0"/>
              </a:rPr>
              <a:t>+31 (0) 20 314 09 53  </a:t>
            </a:r>
            <a:endParaRPr lang="en-US" sz="1800" b="0" i="0">
              <a:solidFill>
                <a:schemeClr val="tx2"/>
              </a:solidFill>
              <a:latin typeface="+mn-lt"/>
              <a:cs typeface="Calibri" panose="020F0502020204030204" pitchFamily="34" charset="0"/>
            </a:endParaRP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E5F9A281-898E-0144-8AF7-69085D73EEF6}"/>
              </a:ext>
            </a:extLst>
          </p:cNvPr>
          <p:cNvSpPr txBox="1">
            <a:spLocks/>
          </p:cNvSpPr>
          <p:nvPr userDrawn="1"/>
        </p:nvSpPr>
        <p:spPr>
          <a:xfrm>
            <a:off x="6792060" y="2263855"/>
            <a:ext cx="4040042" cy="216792"/>
          </a:xfrm>
          <a:prstGeom prst="rect">
            <a:avLst/>
          </a:prstGeom>
        </p:spPr>
        <p:txBody>
          <a:bodyPr wrap="square" tIns="0" bIns="0" anchor="t">
            <a:noAutofit/>
          </a:bodyPr>
          <a:lstStyle>
            <a:defPPr>
              <a:defRPr lang="en-US"/>
            </a:defPPr>
            <a:lvl1pPr marL="228600" lvl="0" indent="-228600">
              <a:lnSpc>
                <a:spcPct val="80000"/>
              </a:lnSpc>
              <a:spcBef>
                <a:spcPts val="1000"/>
              </a:spcBef>
              <a:buFont typeface="Arial"/>
              <a:buNone/>
              <a:defRPr sz="2000" b="0">
                <a:solidFill>
                  <a:srgbClr val="AFB9C2"/>
                </a:solidFill>
                <a:ea typeface="TheSans B6 SemiBold" charset="0"/>
                <a:cs typeface="TheSans B6 SemiBold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pPr lvl="0" algn="l"/>
            <a:r>
              <a:rPr lang="en-US" sz="1800" b="0" i="0">
                <a:solidFill>
                  <a:schemeClr val="tx2"/>
                </a:solidFill>
                <a:latin typeface="+mn-lt"/>
                <a:cs typeface="Calibri Light" panose="020F0302020204030204" pitchFamily="34" charset="0"/>
              </a:rPr>
              <a:t>www.</a:t>
            </a:r>
            <a:r>
              <a:rPr lang="en-US" sz="1800" b="1" i="0">
                <a:solidFill>
                  <a:schemeClr val="tx2"/>
                </a:solidFill>
                <a:latin typeface="+mn-lt"/>
                <a:cs typeface="Calibri Light" panose="020F0302020204030204" pitchFamily="34" charset="0"/>
              </a:rPr>
              <a:t>softwareimprovementgroup</a:t>
            </a:r>
            <a:r>
              <a:rPr lang="en-US" sz="1800" b="0" i="0">
                <a:solidFill>
                  <a:schemeClr val="tx2"/>
                </a:solidFill>
                <a:latin typeface="+mn-lt"/>
                <a:cs typeface="Calibri Light" panose="020F0302020204030204" pitchFamily="34" charset="0"/>
              </a:rPr>
              <a:t>.com</a:t>
            </a:r>
            <a:endParaRPr lang="en-US" sz="1800" b="0" i="0">
              <a:solidFill>
                <a:schemeClr val="tx2"/>
              </a:solidFill>
              <a:latin typeface="+mn-lt"/>
              <a:cs typeface="Calibri" panose="020F0502020204030204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780D622-8466-B04C-8DFD-B730E797EA3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935666" y="2195270"/>
            <a:ext cx="3691927" cy="26193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 b="1">
                <a:solidFill>
                  <a:schemeClr val="accent2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Lead consultant name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56FEDB43-2B74-1B40-B33C-A25AAD8DD99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35666" y="4145938"/>
            <a:ext cx="3691927" cy="26193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 b="1">
                <a:solidFill>
                  <a:schemeClr val="bg1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Supporting consultant name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18E3A589-B95B-D14B-8B35-827248735BA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35666" y="4416912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Consultant title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8FBC5404-48F5-3F4D-9830-C71054E2212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35666" y="2663507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Email address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8E083C-74D7-F74D-AB9F-127D23959D17}"/>
              </a:ext>
            </a:extLst>
          </p:cNvPr>
          <p:cNvSpPr txBox="1"/>
          <p:nvPr userDrawn="1"/>
        </p:nvSpPr>
        <p:spPr>
          <a:xfrm>
            <a:off x="1935666" y="2478208"/>
            <a:ext cx="2872596" cy="2016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400">
                <a:solidFill>
                  <a:srgbClr val="B3BECD"/>
                </a:solidFill>
              </a:rPr>
              <a:t>Lead consultant</a:t>
            </a: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2B2F3057-76A4-6B43-818A-38CCFBF40B3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35666" y="3000701"/>
            <a:ext cx="3691927" cy="26193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 b="1">
                <a:solidFill>
                  <a:schemeClr val="accent2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Account manager name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F444726-1D68-A94E-B387-A55930D429B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35666" y="3468938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Email address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044E87C-BE29-FE44-A21D-706094E9E65C}"/>
              </a:ext>
            </a:extLst>
          </p:cNvPr>
          <p:cNvSpPr txBox="1"/>
          <p:nvPr userDrawn="1"/>
        </p:nvSpPr>
        <p:spPr>
          <a:xfrm>
            <a:off x="1935666" y="3283639"/>
            <a:ext cx="2872596" cy="2016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400">
                <a:solidFill>
                  <a:srgbClr val="B3BECD"/>
                </a:solidFill>
              </a:rPr>
              <a:t>Account manager</a:t>
            </a:r>
          </a:p>
        </p:txBody>
      </p:sp>
      <p:sp>
        <p:nvSpPr>
          <p:cNvPr id="53" name="Text Placeholder 7">
            <a:extLst>
              <a:ext uri="{FF2B5EF4-FFF2-40B4-BE49-F238E27FC236}">
                <a16:creationId xmlns:a16="http://schemas.microsoft.com/office/drawing/2014/main" id="{013CFE9D-2F23-0946-B34E-FF8D67DEBB0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35666" y="4744243"/>
            <a:ext cx="3691927" cy="26193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 b="1">
                <a:solidFill>
                  <a:schemeClr val="bg1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Supporting consultant name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AEE56BA-F636-814A-A890-4BBAAE750F4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935666" y="5015217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Consultant title</a:t>
            </a:r>
          </a:p>
        </p:txBody>
      </p:sp>
      <p:sp>
        <p:nvSpPr>
          <p:cNvPr id="57" name="Text Placeholder 7">
            <a:extLst>
              <a:ext uri="{FF2B5EF4-FFF2-40B4-BE49-F238E27FC236}">
                <a16:creationId xmlns:a16="http://schemas.microsoft.com/office/drawing/2014/main" id="{9813E48C-419C-714D-8526-2AA43F81E71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935666" y="5348052"/>
            <a:ext cx="3691927" cy="26193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 b="1">
                <a:solidFill>
                  <a:schemeClr val="bg1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Supporting consultant name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4D4FD237-047E-9B4E-8E24-7614DA39C6D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935666" y="5619026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Consultant title</a:t>
            </a:r>
          </a:p>
        </p:txBody>
      </p:sp>
      <p:sp>
        <p:nvSpPr>
          <p:cNvPr id="34" name="Slide Number Placeholder 5">
            <a:extLst>
              <a:ext uri="{FF2B5EF4-FFF2-40B4-BE49-F238E27FC236}">
                <a16:creationId xmlns:a16="http://schemas.microsoft.com/office/drawing/2014/main" id="{566CCB86-A9A3-B645-9CB7-3DBF845C91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chemeClr val="bg1">
                    <a:alpha val="85000"/>
                  </a:schemeClr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1" name="Content Placeholder 7">
            <a:extLst>
              <a:ext uri="{FF2B5EF4-FFF2-40B4-BE49-F238E27FC236}">
                <a16:creationId xmlns:a16="http://schemas.microsoft.com/office/drawing/2014/main" id="{96251664-223C-2C4C-8615-6C822F1FEDD2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lum bright="100000" contrast="6000"/>
            <a:alphaModFix amt="60000"/>
          </a:blip>
          <a:stretch>
            <a:fillRect/>
          </a:stretch>
        </p:blipFill>
        <p:spPr>
          <a:xfrm>
            <a:off x="3070300" y="6548061"/>
            <a:ext cx="261097" cy="221932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B187CD1C-F4E5-D54C-A58D-D0F73D4F2EEF}"/>
              </a:ext>
            </a:extLst>
          </p:cNvPr>
          <p:cNvSpPr/>
          <p:nvPr userDrawn="1"/>
        </p:nvSpPr>
        <p:spPr>
          <a:xfrm>
            <a:off x="3381200" y="6481274"/>
            <a:ext cx="1227425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0" spc="10">
                <a:solidFill>
                  <a:srgbClr val="B2BECD"/>
                </a:solidFill>
              </a:rPr>
              <a:t>QA PERFORMED BY</a:t>
            </a:r>
            <a:endParaRPr lang="en-US" sz="1000" b="1" spc="10">
              <a:solidFill>
                <a:srgbClr val="B2BECD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F070236-574A-5143-AD45-DD7A5A66488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431528" y="6534258"/>
            <a:ext cx="1548822" cy="247948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000" b="1" cap="all" spc="10" baseline="0" dirty="0">
                <a:solidFill>
                  <a:schemeClr val="bg1">
                    <a:alpha val="85000"/>
                  </a:schemeClr>
                </a:solidFill>
              </a:defRPr>
            </a:lvl1pPr>
          </a:lstStyle>
          <a:p>
            <a:pPr lvl="0"/>
            <a:r>
              <a:rPr lang="en-US"/>
              <a:t>&lt;Insert Quality Officer&gt;</a:t>
            </a:r>
          </a:p>
        </p:txBody>
      </p:sp>
    </p:spTree>
    <p:extLst>
      <p:ext uri="{BB962C8B-B14F-4D97-AF65-F5344CB8AC3E}">
        <p14:creationId xmlns:p14="http://schemas.microsoft.com/office/powerpoint/2010/main" val="196567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page genera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7F570A5C-1465-F949-AFD7-E381D9043B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749"/>
            <a:ext cx="12192000" cy="68687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0565017-894C-E344-A8B5-B1F451E1E1C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BA9C428-1541-C94A-80EE-1111372D8A2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276" y="253846"/>
            <a:ext cx="578757" cy="35746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8EB6C95-789F-6849-B896-687225A3A848}"/>
              </a:ext>
            </a:extLst>
          </p:cNvPr>
          <p:cNvSpPr/>
          <p:nvPr userDrawn="1"/>
        </p:nvSpPr>
        <p:spPr>
          <a:xfrm>
            <a:off x="1526399" y="1"/>
            <a:ext cx="10665601" cy="85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585523F-AA2C-D94A-8558-94C468B99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277200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slide title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5F528EF-6CE7-9345-82A1-021612861512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rgbClr val="B2BECD"/>
                </a:solidFill>
              </a:rPr>
              <a:t>//</a:t>
            </a:r>
            <a:r>
              <a:rPr lang="en-US" sz="1000" spc="10">
                <a:solidFill>
                  <a:srgbClr val="B2BECD"/>
                </a:solidFill>
              </a:rPr>
              <a:t> SOFTWARE IMPROVEMENT GROUP</a:t>
            </a:r>
            <a:endParaRPr lang="en-US" sz="1000" b="1" spc="10">
              <a:solidFill>
                <a:srgbClr val="B2BECD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543D9BE-75D5-6E41-91C6-BF158133B3CB}"/>
              </a:ext>
            </a:extLst>
          </p:cNvPr>
          <p:cNvSpPr/>
          <p:nvPr userDrawn="1"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EA732E99-E093-BA43-9D65-ED4C138D063D}"/>
              </a:ext>
            </a:extLst>
          </p:cNvPr>
          <p:cNvSpPr txBox="1">
            <a:spLocks/>
          </p:cNvSpPr>
          <p:nvPr userDrawn="1"/>
        </p:nvSpPr>
        <p:spPr>
          <a:xfrm>
            <a:off x="1869429" y="1504098"/>
            <a:ext cx="2881289" cy="216792"/>
          </a:xfrm>
          <a:prstGeom prst="rect">
            <a:avLst/>
          </a:prstGeom>
        </p:spPr>
        <p:txBody>
          <a:bodyPr wrap="square" tIns="0" bIns="0" anchor="t">
            <a:noAutofit/>
          </a:bodyPr>
          <a:lstStyle>
            <a:defPPr>
              <a:defRPr lang="en-US"/>
            </a:defPPr>
            <a:lvl1pPr marL="228600" lvl="0" indent="-228600">
              <a:lnSpc>
                <a:spcPct val="80000"/>
              </a:lnSpc>
              <a:spcBef>
                <a:spcPts val="1000"/>
              </a:spcBef>
              <a:buFont typeface="Arial"/>
              <a:buNone/>
              <a:defRPr sz="2000" b="0">
                <a:solidFill>
                  <a:srgbClr val="AFB9C2"/>
                </a:solidFill>
                <a:ea typeface="TheSans B6 SemiBold" charset="0"/>
                <a:cs typeface="TheSans B6 SemiBold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pPr lvl="0" algn="l"/>
            <a:r>
              <a:rPr lang="en-US" sz="24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Presented </a:t>
            </a:r>
            <a:r>
              <a:rPr lang="en-US" sz="24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by</a:t>
            </a:r>
            <a:endParaRPr lang="en-US" sz="2400" b="1" i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240597-FB20-6A42-8EA6-4B770828805B}"/>
              </a:ext>
            </a:extLst>
          </p:cNvPr>
          <p:cNvSpPr/>
          <p:nvPr userDrawn="1"/>
        </p:nvSpPr>
        <p:spPr>
          <a:xfrm>
            <a:off x="6096000" y="853201"/>
            <a:ext cx="6095999" cy="6012750"/>
          </a:xfrm>
          <a:prstGeom prst="rect">
            <a:avLst/>
          </a:prstGeom>
          <a:gradFill>
            <a:gsLst>
              <a:gs pos="0">
                <a:srgbClr val="DFC101"/>
              </a:gs>
              <a:gs pos="30000">
                <a:schemeClr val="accent2">
                  <a:alpha val="85000"/>
                </a:schemeClr>
              </a:gs>
              <a:gs pos="100000">
                <a:schemeClr val="accent2">
                  <a:alpha val="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12E86253-7D5C-C440-9DE6-456597099579}"/>
              </a:ext>
            </a:extLst>
          </p:cNvPr>
          <p:cNvSpPr txBox="1">
            <a:spLocks/>
          </p:cNvSpPr>
          <p:nvPr userDrawn="1"/>
        </p:nvSpPr>
        <p:spPr>
          <a:xfrm>
            <a:off x="6794634" y="1504098"/>
            <a:ext cx="3867062" cy="216792"/>
          </a:xfrm>
          <a:prstGeom prst="rect">
            <a:avLst/>
          </a:prstGeom>
        </p:spPr>
        <p:txBody>
          <a:bodyPr wrap="square" tIns="0" bIns="0" anchor="t">
            <a:noAutofit/>
          </a:bodyPr>
          <a:lstStyle>
            <a:defPPr>
              <a:defRPr lang="en-US"/>
            </a:defPPr>
            <a:lvl1pPr marL="228600" lvl="0" indent="-228600">
              <a:lnSpc>
                <a:spcPct val="80000"/>
              </a:lnSpc>
              <a:spcBef>
                <a:spcPts val="1000"/>
              </a:spcBef>
              <a:buFont typeface="Arial"/>
              <a:buNone/>
              <a:defRPr sz="2000" b="0">
                <a:solidFill>
                  <a:srgbClr val="AFB9C2"/>
                </a:solidFill>
                <a:ea typeface="TheSans B6 SemiBold" charset="0"/>
                <a:cs typeface="TheSans B6 SemiBold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pPr lvl="0" algn="l"/>
            <a:r>
              <a:rPr lang="en-US" sz="2400" b="0" i="0">
                <a:solidFill>
                  <a:schemeClr val="tx2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How to </a:t>
            </a:r>
            <a:r>
              <a:rPr lang="en-US" sz="2400" b="1" i="0">
                <a:solidFill>
                  <a:schemeClr val="tx2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get in touch with us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F4A153-AC57-1747-99C9-916E538A29B6}"/>
              </a:ext>
            </a:extLst>
          </p:cNvPr>
          <p:cNvSpPr/>
          <p:nvPr userDrawn="1"/>
        </p:nvSpPr>
        <p:spPr>
          <a:xfrm>
            <a:off x="6097729" y="2172785"/>
            <a:ext cx="403107" cy="403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endParaRPr lang="en-US" sz="1600" err="1">
              <a:solidFill>
                <a:schemeClr val="bg1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4A6E7944-D215-E44A-A91C-E93FAAF950A5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lum bright="100000"/>
          </a:blip>
          <a:stretch>
            <a:fillRect/>
          </a:stretch>
        </p:blipFill>
        <p:spPr>
          <a:xfrm>
            <a:off x="6121482" y="2214244"/>
            <a:ext cx="355600" cy="30226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2E4C3C5-CE52-1142-B5EA-71E6E473FFC7}"/>
              </a:ext>
            </a:extLst>
          </p:cNvPr>
          <p:cNvSpPr/>
          <p:nvPr userDrawn="1"/>
        </p:nvSpPr>
        <p:spPr>
          <a:xfrm>
            <a:off x="6095998" y="2713111"/>
            <a:ext cx="403107" cy="40310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endParaRPr lang="en-US" sz="1600" err="1">
              <a:solidFill>
                <a:schemeClr val="bg1"/>
              </a:solidFill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7B992EEE-55C7-F94E-A395-24C1D4423253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lum bright="100000"/>
          </a:blip>
          <a:stretch>
            <a:fillRect/>
          </a:stretch>
        </p:blipFill>
        <p:spPr>
          <a:xfrm>
            <a:off x="6118104" y="2755942"/>
            <a:ext cx="355600" cy="302260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F12D71D-5C15-3F47-9ACB-1C4A8CF8A4B8}"/>
              </a:ext>
            </a:extLst>
          </p:cNvPr>
          <p:cNvCxnSpPr/>
          <p:nvPr userDrawn="1"/>
        </p:nvCxnSpPr>
        <p:spPr>
          <a:xfrm>
            <a:off x="6096000" y="853201"/>
            <a:ext cx="0" cy="4067142"/>
          </a:xfrm>
          <a:prstGeom prst="line">
            <a:avLst/>
          </a:prstGeom>
          <a:ln w="15875">
            <a:gradFill>
              <a:gsLst>
                <a:gs pos="19000">
                  <a:schemeClr val="accent2"/>
                </a:gs>
                <a:gs pos="100000">
                  <a:schemeClr val="accent2">
                    <a:alpha val="0"/>
                  </a:schemeClr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FBC4869E-75E4-4E48-8890-D1BDC0176C8F}"/>
              </a:ext>
            </a:extLst>
          </p:cNvPr>
          <p:cNvSpPr txBox="1">
            <a:spLocks/>
          </p:cNvSpPr>
          <p:nvPr userDrawn="1"/>
        </p:nvSpPr>
        <p:spPr>
          <a:xfrm>
            <a:off x="6792060" y="2800553"/>
            <a:ext cx="2881289" cy="216792"/>
          </a:xfrm>
          <a:prstGeom prst="rect">
            <a:avLst/>
          </a:prstGeom>
        </p:spPr>
        <p:txBody>
          <a:bodyPr wrap="square" tIns="0" bIns="0" anchor="t">
            <a:noAutofit/>
          </a:bodyPr>
          <a:lstStyle>
            <a:defPPr>
              <a:defRPr lang="en-US"/>
            </a:defPPr>
            <a:lvl1pPr marL="228600" lvl="0" indent="-228600">
              <a:lnSpc>
                <a:spcPct val="80000"/>
              </a:lnSpc>
              <a:spcBef>
                <a:spcPts val="1000"/>
              </a:spcBef>
              <a:buFont typeface="Arial"/>
              <a:buNone/>
              <a:defRPr sz="2000" b="0">
                <a:solidFill>
                  <a:srgbClr val="AFB9C2"/>
                </a:solidFill>
                <a:ea typeface="TheSans B6 SemiBold" charset="0"/>
                <a:cs typeface="TheSans B6 SemiBold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pPr lvl="0" algn="l"/>
            <a:r>
              <a:rPr lang="en-US" sz="1800" b="0" i="0">
                <a:solidFill>
                  <a:schemeClr val="tx2"/>
                </a:solidFill>
                <a:latin typeface="+mn-lt"/>
                <a:cs typeface="Calibri Light" panose="020F0302020204030204" pitchFamily="34" charset="0"/>
              </a:rPr>
              <a:t>+31 (0) 20 314 09 53  </a:t>
            </a:r>
            <a:endParaRPr lang="en-US" sz="1800" b="0" i="0">
              <a:solidFill>
                <a:schemeClr val="tx2"/>
              </a:solidFill>
              <a:latin typeface="+mn-lt"/>
              <a:cs typeface="Calibri" panose="020F0502020204030204" pitchFamily="34" charset="0"/>
            </a:endParaRPr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E5F9A281-898E-0144-8AF7-69085D73EEF6}"/>
              </a:ext>
            </a:extLst>
          </p:cNvPr>
          <p:cNvSpPr txBox="1">
            <a:spLocks/>
          </p:cNvSpPr>
          <p:nvPr userDrawn="1"/>
        </p:nvSpPr>
        <p:spPr>
          <a:xfrm>
            <a:off x="6792060" y="2263855"/>
            <a:ext cx="4040042" cy="216792"/>
          </a:xfrm>
          <a:prstGeom prst="rect">
            <a:avLst/>
          </a:prstGeom>
        </p:spPr>
        <p:txBody>
          <a:bodyPr wrap="square" tIns="0" bIns="0" anchor="t">
            <a:noAutofit/>
          </a:bodyPr>
          <a:lstStyle>
            <a:defPPr>
              <a:defRPr lang="en-US"/>
            </a:defPPr>
            <a:lvl1pPr marL="228600" lvl="0" indent="-228600">
              <a:lnSpc>
                <a:spcPct val="80000"/>
              </a:lnSpc>
              <a:spcBef>
                <a:spcPts val="1000"/>
              </a:spcBef>
              <a:buFont typeface="Arial"/>
              <a:buNone/>
              <a:defRPr sz="2000" b="0">
                <a:solidFill>
                  <a:srgbClr val="AFB9C2"/>
                </a:solidFill>
                <a:ea typeface="TheSans B6 SemiBold" charset="0"/>
                <a:cs typeface="TheSans B6 SemiBold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/>
              <a:buChar char="•"/>
            </a:lvl9pPr>
          </a:lstStyle>
          <a:p>
            <a:pPr lvl="0" algn="l"/>
            <a:r>
              <a:rPr lang="en-US" sz="1800" b="0" i="0">
                <a:solidFill>
                  <a:schemeClr val="tx2"/>
                </a:solidFill>
                <a:latin typeface="+mn-lt"/>
                <a:cs typeface="Calibri Light" panose="020F0302020204030204" pitchFamily="34" charset="0"/>
              </a:rPr>
              <a:t>www.</a:t>
            </a:r>
            <a:r>
              <a:rPr lang="en-US" sz="1800" b="1" i="0">
                <a:solidFill>
                  <a:schemeClr val="tx2"/>
                </a:solidFill>
                <a:latin typeface="+mn-lt"/>
                <a:cs typeface="Calibri Light" panose="020F0302020204030204" pitchFamily="34" charset="0"/>
              </a:rPr>
              <a:t>softwareimprovementgroup</a:t>
            </a:r>
            <a:r>
              <a:rPr lang="en-US" sz="1800" b="0" i="0">
                <a:solidFill>
                  <a:schemeClr val="tx2"/>
                </a:solidFill>
                <a:latin typeface="+mn-lt"/>
                <a:cs typeface="Calibri Light" panose="020F0302020204030204" pitchFamily="34" charset="0"/>
              </a:rPr>
              <a:t>.com</a:t>
            </a:r>
            <a:endParaRPr lang="en-US" sz="1800" b="0" i="0">
              <a:solidFill>
                <a:schemeClr val="tx2"/>
              </a:solidFill>
              <a:latin typeface="+mn-lt"/>
              <a:cs typeface="Calibri" panose="020F0502020204030204" pitchFamily="34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780D622-8466-B04C-8DFD-B730E797EA3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935666" y="2195270"/>
            <a:ext cx="3691927" cy="26193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 b="1">
                <a:solidFill>
                  <a:schemeClr val="accent2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Speaker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56FEDB43-2B74-1B40-B33C-A25AAD8DD99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35666" y="3808800"/>
            <a:ext cx="3691927" cy="26193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 b="1">
                <a:solidFill>
                  <a:schemeClr val="accent2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Speaker</a:t>
            </a:r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18E3A589-B95B-D14B-8B35-827248735BA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35666" y="4078800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8FBC5404-48F5-3F4D-9830-C71054E2212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935666" y="2663507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Email address</a:t>
            </a: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2B2F3057-76A4-6B43-818A-38CCFBF40B3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935666" y="3000701"/>
            <a:ext cx="3691927" cy="26193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 b="1">
                <a:solidFill>
                  <a:schemeClr val="accent2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Speaker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F444726-1D68-A94E-B387-A55930D429BD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935666" y="3468938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Email address</a:t>
            </a:r>
          </a:p>
        </p:txBody>
      </p:sp>
      <p:sp>
        <p:nvSpPr>
          <p:cNvPr id="53" name="Text Placeholder 7">
            <a:extLst>
              <a:ext uri="{FF2B5EF4-FFF2-40B4-BE49-F238E27FC236}">
                <a16:creationId xmlns:a16="http://schemas.microsoft.com/office/drawing/2014/main" id="{013CFE9D-2F23-0946-B34E-FF8D67DEBB0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935666" y="4615200"/>
            <a:ext cx="3691927" cy="26193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 b="1">
                <a:solidFill>
                  <a:schemeClr val="accent2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Speaker</a:t>
            </a:r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AEE56BA-F636-814A-A890-4BBAAE750F46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935666" y="4885200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7" name="Text Placeholder 7">
            <a:extLst>
              <a:ext uri="{FF2B5EF4-FFF2-40B4-BE49-F238E27FC236}">
                <a16:creationId xmlns:a16="http://schemas.microsoft.com/office/drawing/2014/main" id="{9813E48C-419C-714D-8526-2AA43F81E71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935666" y="5421600"/>
            <a:ext cx="3691927" cy="26193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800" b="1">
                <a:solidFill>
                  <a:schemeClr val="accent2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Speaker</a:t>
            </a:r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4D4FD237-047E-9B4E-8E24-7614DA39C6D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935666" y="5691600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5D1CEA7-9339-3848-B2B0-9A6116B9924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35665" y="2464345"/>
            <a:ext cx="3691928" cy="201426"/>
          </a:xfrm>
        </p:spPr>
        <p:txBody>
          <a:bodyPr vert="horz" wrap="none" lIns="0" tIns="0" rIns="0" bIns="0" rtlCol="0">
            <a:noAutofit/>
          </a:bodyPr>
          <a:lstStyle>
            <a:lvl1pPr marL="0" indent="0">
              <a:buNone/>
              <a:defRPr lang="en-US" sz="1400" dirty="0">
                <a:solidFill>
                  <a:srgbClr val="B3BECD"/>
                </a:solidFill>
              </a:defRPr>
            </a:lvl1pPr>
          </a:lstStyle>
          <a:p>
            <a:pPr marL="285750" lvl="0" indent="-285750"/>
            <a:r>
              <a:rPr lang="en-US"/>
              <a:t>Title</a:t>
            </a:r>
          </a:p>
        </p:txBody>
      </p:sp>
      <p:sp>
        <p:nvSpPr>
          <p:cNvPr id="39" name="Text Placeholder 5">
            <a:extLst>
              <a:ext uri="{FF2B5EF4-FFF2-40B4-BE49-F238E27FC236}">
                <a16:creationId xmlns:a16="http://schemas.microsoft.com/office/drawing/2014/main" id="{6C3551FB-2F8C-B345-A30C-01137E5F3115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1935665" y="3265605"/>
            <a:ext cx="3691928" cy="201426"/>
          </a:xfrm>
        </p:spPr>
        <p:txBody>
          <a:bodyPr vert="horz" wrap="none" lIns="0" tIns="0" rIns="0" bIns="0" rtlCol="0">
            <a:noAutofit/>
          </a:bodyPr>
          <a:lstStyle>
            <a:lvl1pPr marL="0" indent="0">
              <a:buNone/>
              <a:defRPr lang="en-US" sz="1400" dirty="0">
                <a:solidFill>
                  <a:srgbClr val="B3BECD"/>
                </a:solidFill>
              </a:defRPr>
            </a:lvl1pPr>
          </a:lstStyle>
          <a:p>
            <a:pPr marL="285750" lvl="0" indent="-285750"/>
            <a:r>
              <a:rPr lang="en-US"/>
              <a:t>Title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AAEDB36D-8075-864A-96B7-0874A127938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1935666" y="4276800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Email address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EB7E0FE4-1626-7944-B91A-5691F585869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35666" y="5083200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Email address</a:t>
            </a:r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14A15AB8-FF15-5A48-948F-7B9B55B0F0DE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35666" y="5889600"/>
            <a:ext cx="3691927" cy="201426"/>
          </a:xfrm>
        </p:spPr>
        <p:txBody>
          <a:bodyPr wrap="none" tIns="0" bIns="0">
            <a:noAutofit/>
          </a:bodyPr>
          <a:lstStyle>
            <a:lvl1pPr marL="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2pPr>
            <a:lvl3pPr marL="522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3pPr>
            <a:lvl4pPr marL="774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4pPr>
            <a:lvl5pPr marL="1026000" indent="0">
              <a:buFont typeface="Arial" panose="020B0604020202020204" pitchFamily="34" charset="0"/>
              <a:buNone/>
              <a:defRPr sz="1400">
                <a:solidFill>
                  <a:srgbClr val="B3BECD"/>
                </a:solidFill>
              </a:defRPr>
            </a:lvl5pPr>
          </a:lstStyle>
          <a:p>
            <a:pPr lvl="0"/>
            <a:r>
              <a:rPr lang="en-US"/>
              <a:t>Email address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B688E3D0-C02A-B94C-A130-548294B8E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chemeClr val="bg1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48066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 Defaul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9B226EB-715A-5F46-819A-D97E866136E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" y="0"/>
            <a:ext cx="12192001" cy="68689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F796445-AFA9-D44D-80A5-7B00312D6B1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9873D30-1162-1841-BD41-C8ABAD8A1C4A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1556584-6B7F-7C4D-9773-60B6FDC6379B}"/>
              </a:ext>
            </a:extLst>
          </p:cNvPr>
          <p:cNvGrpSpPr/>
          <p:nvPr userDrawn="1"/>
        </p:nvGrpSpPr>
        <p:grpSpPr>
          <a:xfrm>
            <a:off x="2696902" y="3083320"/>
            <a:ext cx="6798198" cy="1316395"/>
            <a:chOff x="2696902" y="3091773"/>
            <a:chExt cx="6798198" cy="1316395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D6B61E9-4712-8543-AACF-FA6AC9410F5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958684" y="3091773"/>
              <a:ext cx="2274632" cy="674455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13C89BE-5AB1-2B43-821F-2ABF2B5FA6E3}"/>
                </a:ext>
              </a:extLst>
            </p:cNvPr>
            <p:cNvSpPr/>
            <p:nvPr userDrawn="1"/>
          </p:nvSpPr>
          <p:spPr>
            <a:xfrm>
              <a:off x="6648515" y="3466618"/>
              <a:ext cx="584801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r>
                <a:rPr lang="en-US" sz="1500" b="1" spc="10">
                  <a:solidFill>
                    <a:srgbClr val="E0C204"/>
                  </a:solidFill>
                </a:rPr>
                <a:t>.com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DC4905D-FB97-2044-B05E-844E5E254F90}"/>
                </a:ext>
              </a:extLst>
            </p:cNvPr>
            <p:cNvSpPr/>
            <p:nvPr userDrawn="1"/>
          </p:nvSpPr>
          <p:spPr>
            <a:xfrm>
              <a:off x="2696902" y="4036028"/>
              <a:ext cx="6798198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pPr algn="ctr"/>
              <a:r>
                <a:rPr lang="en-US" sz="1400" b="1" spc="50" baseline="0">
                  <a:solidFill>
                    <a:schemeClr val="bg1"/>
                  </a:solidFill>
                </a:rPr>
                <a:t>GETTING SOFTWARE RIGHT </a:t>
              </a:r>
              <a:r>
                <a:rPr lang="en-US" sz="1400" b="1" spc="50" baseline="0">
                  <a:solidFill>
                    <a:schemeClr val="bg2">
                      <a:alpha val="65000"/>
                    </a:schemeClr>
                  </a:solidFill>
                </a:rPr>
                <a:t>FOR A HEALTHIER DIGITAL WORLD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243BF-DEED-5F4A-80E6-1545CA49B50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611301" y="3978153"/>
              <a:ext cx="4861367" cy="0"/>
            </a:xfrm>
            <a:prstGeom prst="line">
              <a:avLst/>
            </a:prstGeom>
            <a:ln w="19050">
              <a:solidFill>
                <a:schemeClr val="bg1">
                  <a:alpha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662392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 Tech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299F4D-8D55-3048-8794-6B3A1830F8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2749"/>
            <a:ext cx="12192000" cy="6868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9C90CD8-D9A9-C346-AF68-016A6343260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F1F94CD-D014-E74F-B858-0B13D18C0344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A635CA6-88AE-5240-8210-7C82EAC9A34F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6228E6-102E-BF4F-A502-60D91D71412A}"/>
              </a:ext>
            </a:extLst>
          </p:cNvPr>
          <p:cNvGrpSpPr/>
          <p:nvPr userDrawn="1"/>
        </p:nvGrpSpPr>
        <p:grpSpPr>
          <a:xfrm>
            <a:off x="2696902" y="3083320"/>
            <a:ext cx="6798198" cy="1316395"/>
            <a:chOff x="2696902" y="3091773"/>
            <a:chExt cx="6798198" cy="131639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1D9293E-73D7-FE43-AC5E-3F50FC7B5F7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958684" y="3091773"/>
              <a:ext cx="2274632" cy="674455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72120C6-587B-254A-98C3-31BE5241CD7F}"/>
                </a:ext>
              </a:extLst>
            </p:cNvPr>
            <p:cNvSpPr/>
            <p:nvPr userDrawn="1"/>
          </p:nvSpPr>
          <p:spPr>
            <a:xfrm>
              <a:off x="6648515" y="3466618"/>
              <a:ext cx="584801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r>
                <a:rPr lang="en-US" sz="1500" b="1" spc="10">
                  <a:solidFill>
                    <a:srgbClr val="E0C204"/>
                  </a:solidFill>
                </a:rPr>
                <a:t>.com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9D8E852-3C6A-8746-96ED-2E3917FE641D}"/>
                </a:ext>
              </a:extLst>
            </p:cNvPr>
            <p:cNvSpPr/>
            <p:nvPr userDrawn="1"/>
          </p:nvSpPr>
          <p:spPr>
            <a:xfrm>
              <a:off x="2696902" y="4036028"/>
              <a:ext cx="6798198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pPr algn="ctr"/>
              <a:r>
                <a:rPr lang="en-US" sz="1400" b="1" spc="50" baseline="0">
                  <a:solidFill>
                    <a:schemeClr val="bg1"/>
                  </a:solidFill>
                </a:rPr>
                <a:t>GETTING SOFTWARE RIGHT </a:t>
              </a:r>
              <a:r>
                <a:rPr lang="en-US" sz="1400" b="1" spc="50" baseline="0">
                  <a:solidFill>
                    <a:schemeClr val="bg2">
                      <a:alpha val="65000"/>
                    </a:schemeClr>
                  </a:solidFill>
                </a:rPr>
                <a:t>FOR A HEALTHIER DIGITAL WORLD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3515F2E-8FB8-B049-8FA0-DB1D67CD277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611301" y="3978153"/>
              <a:ext cx="4861367" cy="0"/>
            </a:xfrm>
            <a:prstGeom prst="line">
              <a:avLst/>
            </a:prstGeom>
            <a:ln w="19050">
              <a:solidFill>
                <a:schemeClr val="bg1">
                  <a:alpha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2206258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 Logistic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637E93B-EFFE-9D4B-B24E-8A050CDBA9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7" y="-4140"/>
            <a:ext cx="12192067" cy="68705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8ECC082-95FB-424D-B21E-A13B03E0FDE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42D293-4CB9-B84A-B241-D3B41FF16E27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7891AEF-52A5-FD4A-9D8E-88821AEEEC9D}"/>
              </a:ext>
            </a:extLst>
          </p:cNvPr>
          <p:cNvGrpSpPr/>
          <p:nvPr userDrawn="1"/>
        </p:nvGrpSpPr>
        <p:grpSpPr>
          <a:xfrm>
            <a:off x="2696902" y="3083320"/>
            <a:ext cx="6798198" cy="1316395"/>
            <a:chOff x="2696902" y="3091773"/>
            <a:chExt cx="6798198" cy="1316395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6ACE4298-B629-8F4B-A930-B47F3A9FC74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958684" y="3091773"/>
              <a:ext cx="2274632" cy="67445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5744586-8E0E-7B41-9E04-DFCDDE8D5BD8}"/>
                </a:ext>
              </a:extLst>
            </p:cNvPr>
            <p:cNvSpPr/>
            <p:nvPr userDrawn="1"/>
          </p:nvSpPr>
          <p:spPr>
            <a:xfrm>
              <a:off x="6648515" y="3466618"/>
              <a:ext cx="584801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r>
                <a:rPr lang="en-US" sz="1500" b="1" spc="10">
                  <a:solidFill>
                    <a:srgbClr val="E0C204"/>
                  </a:solidFill>
                </a:rPr>
                <a:t>.com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080C483-0935-D44D-BD03-278B77AB6DFD}"/>
                </a:ext>
              </a:extLst>
            </p:cNvPr>
            <p:cNvSpPr/>
            <p:nvPr userDrawn="1"/>
          </p:nvSpPr>
          <p:spPr>
            <a:xfrm>
              <a:off x="2696902" y="4036028"/>
              <a:ext cx="6798198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pPr algn="ctr"/>
              <a:r>
                <a:rPr lang="en-US" sz="1400" b="1" spc="50" baseline="0">
                  <a:solidFill>
                    <a:schemeClr val="bg1"/>
                  </a:solidFill>
                </a:rPr>
                <a:t>GETTING SOFTWARE RIGHT </a:t>
              </a:r>
              <a:r>
                <a:rPr lang="en-US" sz="1400" b="1" spc="50" baseline="0">
                  <a:solidFill>
                    <a:schemeClr val="bg2">
                      <a:alpha val="65000"/>
                    </a:schemeClr>
                  </a:solidFill>
                </a:rPr>
                <a:t>FOR A HEALTHIER DIGITAL WORLD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69C66D2F-5726-CB44-AA87-AA234D34A44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611301" y="3978153"/>
              <a:ext cx="4861367" cy="0"/>
            </a:xfrm>
            <a:prstGeom prst="line">
              <a:avLst/>
            </a:prstGeom>
            <a:ln w="19050">
              <a:solidFill>
                <a:schemeClr val="bg1">
                  <a:alpha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66476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cover Logistic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E00D7A3A-619C-3448-8F0C-A90FF64708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67" y="-4140"/>
            <a:ext cx="12192067" cy="687053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8CC44B6-9979-BD4D-ADF2-588C568801B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5C7BC2F-CAF6-2147-BA78-DD239A55C5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5154" y="535609"/>
            <a:ext cx="2274632" cy="674455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430CFA40-9BE9-474D-A967-C822423ED4B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414" y="2937600"/>
            <a:ext cx="8486893" cy="366712"/>
          </a:xfrm>
          <a:prstGeom prst="rect">
            <a:avLst/>
          </a:prstGeom>
        </p:spPr>
        <p:txBody>
          <a:bodyPr wrap="none"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>
                <a:solidFill>
                  <a:srgbClr val="DFC123"/>
                </a:solidFill>
              </a:defRPr>
            </a:lvl2pPr>
            <a:lvl3pPr marL="914400" indent="0">
              <a:buNone/>
              <a:defRPr>
                <a:solidFill>
                  <a:srgbClr val="DFC123"/>
                </a:solidFill>
              </a:defRPr>
            </a:lvl3pPr>
            <a:lvl4pPr marL="1371600" indent="0">
              <a:buNone/>
              <a:defRPr>
                <a:solidFill>
                  <a:srgbClr val="DFC123"/>
                </a:solidFill>
              </a:defRPr>
            </a:lvl4pPr>
            <a:lvl5pPr marL="1828800" indent="0">
              <a:buNone/>
              <a:defRPr>
                <a:solidFill>
                  <a:srgbClr val="DFC123"/>
                </a:solidFill>
              </a:defRPr>
            </a:lvl5pPr>
          </a:lstStyle>
          <a:p>
            <a:pPr lvl="0"/>
            <a:r>
              <a:rPr lang="en-US"/>
              <a:t>Client name - System name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916676C-7A78-764D-BDC0-006DE118423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35415" y="3319200"/>
            <a:ext cx="8486892" cy="344488"/>
          </a:xfrm>
          <a:prstGeom prst="rect">
            <a:avLst/>
          </a:prstGeom>
        </p:spPr>
        <p:txBody>
          <a:bodyPr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presentation subject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CF2C8050-09C0-9D4A-BFB8-F1FF1EC6A50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36000" y="4119279"/>
            <a:ext cx="1450572" cy="215444"/>
          </a:xfrm>
          <a:prstGeom prst="rect">
            <a:avLst/>
          </a:prstGeom>
        </p:spPr>
        <p:txBody>
          <a:bodyPr wrap="none" lIns="72000" tIns="0" rIns="72000" bIns="0">
            <a:spAutoFit/>
          </a:bodyPr>
          <a:lstStyle>
            <a:lvl1pPr marL="0" indent="0">
              <a:lnSpc>
                <a:spcPct val="100000"/>
              </a:lnSpc>
              <a:buNone/>
              <a:defRPr sz="1400" b="1" i="0" spc="20" baseline="0">
                <a:solidFill>
                  <a:srgbClr val="E0C20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 b="1">
                <a:solidFill>
                  <a:srgbClr val="70CDD9"/>
                </a:solidFill>
              </a:defRPr>
            </a:lvl2pPr>
            <a:lvl3pPr marL="914400" indent="0">
              <a:buNone/>
              <a:defRPr sz="1100" b="1">
                <a:solidFill>
                  <a:srgbClr val="70CDD9"/>
                </a:solidFill>
              </a:defRPr>
            </a:lvl3pPr>
            <a:lvl4pPr marL="1371600" indent="0">
              <a:buNone/>
              <a:defRPr sz="1050" b="1">
                <a:solidFill>
                  <a:srgbClr val="70CDD9"/>
                </a:solidFill>
              </a:defRPr>
            </a:lvl4pPr>
            <a:lvl5pPr marL="1828800" indent="0">
              <a:buNone/>
              <a:defRPr sz="1050" b="1">
                <a:solidFill>
                  <a:srgbClr val="70CDD9"/>
                </a:solidFill>
              </a:defRPr>
            </a:lvl5pPr>
          </a:lstStyle>
          <a:p>
            <a:pPr lvl="0"/>
            <a:r>
              <a:rPr lang="en-US"/>
              <a:t>Insert presenters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4E5C6D9-327D-234B-B878-52C6064F24B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 l="12128" t="8983" r="10508"/>
          <a:stretch>
            <a:fillRect/>
          </a:stretch>
        </p:blipFill>
        <p:spPr>
          <a:xfrm>
            <a:off x="3251657" y="4080419"/>
            <a:ext cx="302955" cy="302955"/>
          </a:xfrm>
          <a:custGeom>
            <a:avLst/>
            <a:gdLst>
              <a:gd name="connsiteX0" fmla="*/ 137554 w 275108"/>
              <a:gd name="connsiteY0" fmla="*/ 0 h 275108"/>
              <a:gd name="connsiteX1" fmla="*/ 275108 w 275108"/>
              <a:gd name="connsiteY1" fmla="*/ 137554 h 275108"/>
              <a:gd name="connsiteX2" fmla="*/ 137554 w 275108"/>
              <a:gd name="connsiteY2" fmla="*/ 275108 h 275108"/>
              <a:gd name="connsiteX3" fmla="*/ 0 w 275108"/>
              <a:gd name="connsiteY3" fmla="*/ 137554 h 275108"/>
              <a:gd name="connsiteX4" fmla="*/ 137554 w 275108"/>
              <a:gd name="connsiteY4" fmla="*/ 0 h 27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108" h="275108">
                <a:moveTo>
                  <a:pt x="137554" y="0"/>
                </a:moveTo>
                <a:cubicBezTo>
                  <a:pt x="213523" y="0"/>
                  <a:pt x="275108" y="61585"/>
                  <a:pt x="275108" y="137554"/>
                </a:cubicBezTo>
                <a:cubicBezTo>
                  <a:pt x="275108" y="213523"/>
                  <a:pt x="213523" y="275108"/>
                  <a:pt x="137554" y="275108"/>
                </a:cubicBezTo>
                <a:cubicBezTo>
                  <a:pt x="61585" y="275108"/>
                  <a:pt x="0" y="213523"/>
                  <a:pt x="0" y="137554"/>
                </a:cubicBezTo>
                <a:cubicBezTo>
                  <a:pt x="0" y="61585"/>
                  <a:pt x="61585" y="0"/>
                  <a:pt x="137554" y="0"/>
                </a:cubicBezTo>
                <a:close/>
              </a:path>
            </a:pathLst>
          </a:custGeom>
          <a:effectLst>
            <a:outerShdw blurRad="254000" dist="38100" dir="2700000" algn="tl" rotWithShape="0">
              <a:schemeClr val="accent2">
                <a:alpha val="25000"/>
              </a:schemeClr>
            </a:outerShdw>
          </a:effectLst>
        </p:spPr>
      </p:pic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E964EF5B-11A6-0C41-BD37-21200AE02A8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76161" y="6525935"/>
            <a:ext cx="1146147" cy="257763"/>
          </a:xfrm>
          <a:prstGeom prst="rect">
            <a:avLst/>
          </a:prstGeom>
        </p:spPr>
        <p:txBody>
          <a:bodyPr wrap="none" rIns="0">
            <a:spAutoFit/>
          </a:bodyPr>
          <a:lstStyle>
            <a:lvl1pPr marL="0" indent="0" algn="r">
              <a:buNone/>
              <a:defRPr sz="1000" b="1" cap="all" baseline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  <a:lvl2pPr>
              <a:defRPr sz="1400" b="1">
                <a:solidFill>
                  <a:schemeClr val="bg1"/>
                </a:solidFill>
              </a:defRPr>
            </a:lvl2pPr>
            <a:lvl3pPr>
              <a:defRPr sz="1400" b="1">
                <a:solidFill>
                  <a:schemeClr val="bg1"/>
                </a:solidFill>
              </a:defRPr>
            </a:lvl3pPr>
            <a:lvl4pPr>
              <a:defRPr sz="1400" b="1">
                <a:solidFill>
                  <a:schemeClr val="bg1"/>
                </a:solidFill>
              </a:defRPr>
            </a:lvl4pPr>
            <a:lvl5pPr>
              <a:defRPr sz="1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REPORT DATE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60E220B7-AA02-744C-8933-4470E8331BD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629355" y="6536558"/>
            <a:ext cx="2391680" cy="247948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000" b="1" cap="all" spc="10" baseline="0" dirty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</a:lstStyle>
          <a:p>
            <a:pPr lvl="0"/>
            <a:r>
              <a:rPr lang="en-US"/>
              <a:t>&lt;Insert Quality Officer (if applicable)&gt;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62FAA76-3A17-1A44-83A9-3DB41D177BFF}"/>
              </a:ext>
            </a:extLst>
          </p:cNvPr>
          <p:cNvSpPr/>
          <p:nvPr userDrawn="1"/>
        </p:nvSpPr>
        <p:spPr>
          <a:xfrm>
            <a:off x="535155" y="6481274"/>
            <a:ext cx="2274632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  <a:effectLst>
                <a:outerShdw blurRad="571500" dist="38100" dir="2700000" sx="105000" sy="105000" algn="tl" rotWithShape="0">
                  <a:schemeClr val="tx2"/>
                </a:outerShdw>
              </a:effectLst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95767875-833B-FE44-BB7C-9EE0A0697AEA}"/>
              </a:ext>
            </a:extLst>
          </p:cNvPr>
          <p:cNvGrpSpPr/>
          <p:nvPr userDrawn="1"/>
        </p:nvGrpSpPr>
        <p:grpSpPr>
          <a:xfrm>
            <a:off x="2011680" y="6924072"/>
            <a:ext cx="3843860" cy="466097"/>
            <a:chOff x="2011680" y="6924072"/>
            <a:chExt cx="3843860" cy="466097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998351F-088D-1947-9C18-0D95DE943365}"/>
                </a:ext>
              </a:extLst>
            </p:cNvPr>
            <p:cNvSpPr txBox="1"/>
            <p:nvPr userDrawn="1"/>
          </p:nvSpPr>
          <p:spPr>
            <a:xfrm>
              <a:off x="2011680" y="6990059"/>
              <a:ext cx="3843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When using the “quality officer” placeholder, make sure that the descriptive “</a:t>
              </a:r>
              <a:r>
                <a:rPr lang="en-US" sz="1000" b="1">
                  <a:solidFill>
                    <a:schemeClr val="bg1">
                      <a:lumMod val="65000"/>
                    </a:schemeClr>
                  </a:solidFill>
                </a:rPr>
                <a:t>QA performed by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” </a:t>
              </a:r>
              <a:r>
                <a:rPr lang="en-US" sz="1000" b="0">
                  <a:solidFill>
                    <a:schemeClr val="bg1">
                      <a:lumMod val="65000"/>
                    </a:schemeClr>
                  </a:solidFill>
                </a:rPr>
                <a:t>label is included 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on the slide.</a:t>
              </a:r>
            </a:p>
          </p:txBody>
        </p:sp>
        <p:sp>
          <p:nvSpPr>
            <p:cNvPr id="36" name="Triangle 35">
              <a:extLst>
                <a:ext uri="{FF2B5EF4-FFF2-40B4-BE49-F238E27FC236}">
                  <a16:creationId xmlns:a16="http://schemas.microsoft.com/office/drawing/2014/main" id="{16481EC7-A25C-E94B-8178-9303CF2EF922}"/>
                </a:ext>
              </a:extLst>
            </p:cNvPr>
            <p:cNvSpPr/>
            <p:nvPr userDrawn="1"/>
          </p:nvSpPr>
          <p:spPr>
            <a:xfrm>
              <a:off x="3876938" y="6924072"/>
              <a:ext cx="112623" cy="79252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470775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 Energ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985657-B5EC-2240-B8FB-9EB723A19D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383"/>
          <a:stretch/>
        </p:blipFill>
        <p:spPr>
          <a:xfrm>
            <a:off x="0" y="0"/>
            <a:ext cx="12192002" cy="68689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D41CEE-BA07-E64A-BB7C-D9DE008C1E2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A375338-699C-AA41-B70B-03102FF8701B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0A231A1-31C8-4943-9ADB-F87AE0F767B8}"/>
              </a:ext>
            </a:extLst>
          </p:cNvPr>
          <p:cNvGrpSpPr/>
          <p:nvPr userDrawn="1"/>
        </p:nvGrpSpPr>
        <p:grpSpPr>
          <a:xfrm>
            <a:off x="2696902" y="3083320"/>
            <a:ext cx="6798198" cy="1316395"/>
            <a:chOff x="2696902" y="3091773"/>
            <a:chExt cx="6798198" cy="1316395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0F315A8-3EB0-DD4B-AB7D-F19A8FBB20F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958684" y="3091773"/>
              <a:ext cx="2274632" cy="67445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B7C857A-832B-9F44-9231-F1BD868A546C}"/>
                </a:ext>
              </a:extLst>
            </p:cNvPr>
            <p:cNvSpPr/>
            <p:nvPr userDrawn="1"/>
          </p:nvSpPr>
          <p:spPr>
            <a:xfrm>
              <a:off x="6648515" y="3466618"/>
              <a:ext cx="584801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r>
                <a:rPr lang="en-US" sz="1500" b="1" spc="10">
                  <a:solidFill>
                    <a:srgbClr val="E0C204"/>
                  </a:solidFill>
                </a:rPr>
                <a:t>.com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EA7F0DD-DF3D-7245-82C0-5D18B4ABB86F}"/>
                </a:ext>
              </a:extLst>
            </p:cNvPr>
            <p:cNvSpPr/>
            <p:nvPr userDrawn="1"/>
          </p:nvSpPr>
          <p:spPr>
            <a:xfrm>
              <a:off x="2696902" y="4036028"/>
              <a:ext cx="6798198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pPr algn="ctr"/>
              <a:r>
                <a:rPr lang="en-US" sz="1400" b="1" spc="50" baseline="0">
                  <a:solidFill>
                    <a:schemeClr val="bg1"/>
                  </a:solidFill>
                </a:rPr>
                <a:t>GETTING SOFTWARE RIGHT </a:t>
              </a:r>
              <a:r>
                <a:rPr lang="en-US" sz="1400" b="1" spc="50" baseline="0">
                  <a:solidFill>
                    <a:schemeClr val="bg2">
                      <a:alpha val="65000"/>
                    </a:schemeClr>
                  </a:solidFill>
                </a:rPr>
                <a:t>FOR A HEALTHIER DIGITAL WORLD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2D037D1-BC85-E04E-850F-445A6288258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611301" y="3978153"/>
              <a:ext cx="4861367" cy="0"/>
            </a:xfrm>
            <a:prstGeom prst="line">
              <a:avLst/>
            </a:prstGeom>
            <a:ln w="19050">
              <a:solidFill>
                <a:schemeClr val="bg1">
                  <a:alpha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213313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 Publ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985657-B5EC-2240-B8FB-9EB723A19D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09"/>
          <a:stretch/>
        </p:blipFill>
        <p:spPr>
          <a:xfrm>
            <a:off x="0" y="-1"/>
            <a:ext cx="12192002" cy="686890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8E35764-4BBE-C449-8054-B848CD78051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9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51CE60-9BD7-AB4F-93D3-DD5E000A46FF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F1FBD94-1B8E-9E41-889C-11BEC8B15075}"/>
              </a:ext>
            </a:extLst>
          </p:cNvPr>
          <p:cNvGrpSpPr/>
          <p:nvPr userDrawn="1"/>
        </p:nvGrpSpPr>
        <p:grpSpPr>
          <a:xfrm>
            <a:off x="2696902" y="3083320"/>
            <a:ext cx="6798198" cy="1316395"/>
            <a:chOff x="2696902" y="3091773"/>
            <a:chExt cx="6798198" cy="1316395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B302D077-16DA-9C4B-8D35-899DEAE8081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958684" y="3091773"/>
              <a:ext cx="2274632" cy="67445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8CDCDE2-86B2-274D-92D4-098AD6343D05}"/>
                </a:ext>
              </a:extLst>
            </p:cNvPr>
            <p:cNvSpPr/>
            <p:nvPr userDrawn="1"/>
          </p:nvSpPr>
          <p:spPr>
            <a:xfrm>
              <a:off x="6648515" y="3466618"/>
              <a:ext cx="584801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r>
                <a:rPr lang="en-US" sz="1500" b="1" spc="10">
                  <a:solidFill>
                    <a:srgbClr val="E0C204"/>
                  </a:solidFill>
                </a:rPr>
                <a:t>.com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17C03C3-0F8E-DA4E-966A-260B78262B0C}"/>
                </a:ext>
              </a:extLst>
            </p:cNvPr>
            <p:cNvSpPr/>
            <p:nvPr userDrawn="1"/>
          </p:nvSpPr>
          <p:spPr>
            <a:xfrm>
              <a:off x="2696902" y="4036028"/>
              <a:ext cx="6798198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pPr algn="ctr"/>
              <a:r>
                <a:rPr lang="en-US" sz="1400" b="1" spc="50" baseline="0">
                  <a:solidFill>
                    <a:schemeClr val="bg1"/>
                  </a:solidFill>
                </a:rPr>
                <a:t>GETTING SOFTWARE RIGHT </a:t>
              </a:r>
              <a:r>
                <a:rPr lang="en-US" sz="1400" b="1" spc="50" baseline="0">
                  <a:solidFill>
                    <a:schemeClr val="bg2">
                      <a:alpha val="65000"/>
                    </a:schemeClr>
                  </a:solidFill>
                </a:rPr>
                <a:t>FOR A HEALTHIER DIGITAL WORLD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1673E17-4063-D44C-8F28-A7296EDB8DE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611301" y="3978153"/>
              <a:ext cx="4861367" cy="0"/>
            </a:xfrm>
            <a:prstGeom prst="line">
              <a:avLst/>
            </a:prstGeom>
            <a:ln w="19050">
              <a:solidFill>
                <a:schemeClr val="bg1">
                  <a:alpha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050551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 Offic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F13119-09E4-7E49-8526-03199A00DE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6595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BA1BFE-12C8-2C4F-B4FB-965317C1739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F07CBC-0F76-0B40-B579-CF734DA2DB7C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AA78182-596D-E847-83CC-4EF001C3AFAE}"/>
              </a:ext>
            </a:extLst>
          </p:cNvPr>
          <p:cNvGrpSpPr/>
          <p:nvPr userDrawn="1"/>
        </p:nvGrpSpPr>
        <p:grpSpPr>
          <a:xfrm>
            <a:off x="2696902" y="3083320"/>
            <a:ext cx="6798198" cy="1316395"/>
            <a:chOff x="2696902" y="3091773"/>
            <a:chExt cx="6798198" cy="1316395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5524F47-2345-204A-BE0B-C259FCC9D0B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958684" y="3091773"/>
              <a:ext cx="2274632" cy="674455"/>
            </a:xfrm>
            <a:prstGeom prst="rect">
              <a:avLst/>
            </a:prstGeom>
          </p:spPr>
        </p:pic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2A58F25-E0BA-C141-8BEC-6BE8A60F08D4}"/>
                </a:ext>
              </a:extLst>
            </p:cNvPr>
            <p:cNvSpPr/>
            <p:nvPr userDrawn="1"/>
          </p:nvSpPr>
          <p:spPr>
            <a:xfrm>
              <a:off x="6648515" y="3466618"/>
              <a:ext cx="584801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r>
                <a:rPr lang="en-US" sz="1500" b="1" spc="10">
                  <a:solidFill>
                    <a:srgbClr val="E0C204"/>
                  </a:solidFill>
                </a:rPr>
                <a:t>.com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A1F3CE7-D5A2-1947-A3BA-71401E72BA92}"/>
                </a:ext>
              </a:extLst>
            </p:cNvPr>
            <p:cNvSpPr/>
            <p:nvPr userDrawn="1"/>
          </p:nvSpPr>
          <p:spPr>
            <a:xfrm>
              <a:off x="2696902" y="4036028"/>
              <a:ext cx="6798198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pPr algn="ctr"/>
              <a:r>
                <a:rPr lang="en-US" sz="1400" b="1" spc="50" baseline="0">
                  <a:solidFill>
                    <a:schemeClr val="bg1"/>
                  </a:solidFill>
                </a:rPr>
                <a:t>GETTING SOFTWARE RIGHT </a:t>
              </a:r>
              <a:r>
                <a:rPr lang="en-US" sz="1400" b="1" spc="50" baseline="0">
                  <a:solidFill>
                    <a:schemeClr val="bg2">
                      <a:alpha val="65000"/>
                    </a:schemeClr>
                  </a:solidFill>
                </a:rPr>
                <a:t>FOR A HEALTHIER DIGITAL WORLD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9135F44-8831-5341-9B3D-3D7DBDCCB81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611301" y="3978153"/>
              <a:ext cx="4861367" cy="0"/>
            </a:xfrm>
            <a:prstGeom prst="line">
              <a:avLst/>
            </a:prstGeom>
            <a:ln w="19050">
              <a:solidFill>
                <a:schemeClr val="bg1">
                  <a:alpha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1011486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 cover Telec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C590965-8317-DE45-9266-77C8642AB8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4383"/>
            <a:ext cx="12192000" cy="68703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F6B33DE-4ADE-8E4A-A83D-3F087384B01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93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D6C4E48-AD8B-2B4E-B786-4068B916A5D2}"/>
              </a:ext>
            </a:extLst>
          </p:cNvPr>
          <p:cNvGrpSpPr/>
          <p:nvPr userDrawn="1"/>
        </p:nvGrpSpPr>
        <p:grpSpPr>
          <a:xfrm>
            <a:off x="2696902" y="3083320"/>
            <a:ext cx="6798198" cy="1316395"/>
            <a:chOff x="2696902" y="3091773"/>
            <a:chExt cx="6798198" cy="1316395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0FEC9E-A0B6-8A46-94D8-3B901313F33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4958684" y="3091773"/>
              <a:ext cx="2274632" cy="674455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BB119CA-DF5D-1A4F-AED0-2BDBA87CF0B7}"/>
                </a:ext>
              </a:extLst>
            </p:cNvPr>
            <p:cNvSpPr/>
            <p:nvPr userDrawn="1"/>
          </p:nvSpPr>
          <p:spPr>
            <a:xfrm>
              <a:off x="6648515" y="3466618"/>
              <a:ext cx="584801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r>
                <a:rPr lang="en-US" sz="1500" b="1" spc="10">
                  <a:solidFill>
                    <a:srgbClr val="E0C204"/>
                  </a:solidFill>
                </a:rPr>
                <a:t>.com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84C2282-E41E-3D44-9BA8-EE3F3601C7A5}"/>
                </a:ext>
              </a:extLst>
            </p:cNvPr>
            <p:cNvSpPr/>
            <p:nvPr userDrawn="1"/>
          </p:nvSpPr>
          <p:spPr>
            <a:xfrm>
              <a:off x="2696902" y="4036028"/>
              <a:ext cx="6798198" cy="37214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6000" rtlCol="0" anchor="ctr"/>
            <a:lstStyle/>
            <a:p>
              <a:pPr algn="ctr"/>
              <a:r>
                <a:rPr lang="en-US" sz="1400" b="1" spc="50" baseline="0">
                  <a:solidFill>
                    <a:schemeClr val="bg1"/>
                  </a:solidFill>
                </a:rPr>
                <a:t>GETTING SOFTWARE RIGHT </a:t>
              </a:r>
              <a:r>
                <a:rPr lang="en-US" sz="1400" b="1" spc="50" baseline="0">
                  <a:solidFill>
                    <a:schemeClr val="bg2">
                      <a:alpha val="65000"/>
                    </a:schemeClr>
                  </a:solidFill>
                </a:rPr>
                <a:t>FOR A HEALTHIER DIGITAL WORLD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34F7CDC-3416-A640-A14D-A0150F9F722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611301" y="3978153"/>
              <a:ext cx="4861367" cy="0"/>
            </a:xfrm>
            <a:prstGeom prst="line">
              <a:avLst/>
            </a:prstGeom>
            <a:ln w="19050">
              <a:solidFill>
                <a:schemeClr val="bg1">
                  <a:alpha val="4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D5753F6F-83CC-614C-924B-2F2D2EBD9438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55126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ve levels – Maintainabili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91389AAB-7EAB-2BCE-EF27-38E7BCB93625}"/>
              </a:ext>
            </a:extLst>
          </p:cNvPr>
          <p:cNvSpPr/>
          <p:nvPr userDrawn="1"/>
        </p:nvSpPr>
        <p:spPr>
          <a:xfrm>
            <a:off x="540685" y="2101058"/>
            <a:ext cx="11068220" cy="77633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BF13346-4B42-9F09-0053-A9BED105047A}"/>
              </a:ext>
            </a:extLst>
          </p:cNvPr>
          <p:cNvSpPr/>
          <p:nvPr userDrawn="1"/>
        </p:nvSpPr>
        <p:spPr>
          <a:xfrm>
            <a:off x="525694" y="2026652"/>
            <a:ext cx="11098199" cy="853915"/>
          </a:xfrm>
          <a:prstGeom prst="rect">
            <a:avLst/>
          </a:prstGeom>
          <a:gradFill>
            <a:gsLst>
              <a:gs pos="90000">
                <a:srgbClr val="F7F9FC">
                  <a:alpha val="0"/>
                </a:srgbClr>
              </a:gs>
              <a:gs pos="11000">
                <a:schemeClr val="bg2">
                  <a:alpha val="0"/>
                </a:schemeClr>
              </a:gs>
              <a:gs pos="3000">
                <a:schemeClr val="bg2"/>
              </a:gs>
              <a:gs pos="97000">
                <a:schemeClr val="bg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1C024B4-A888-6074-86D4-D86B016E0171}"/>
              </a:ext>
            </a:extLst>
          </p:cNvPr>
          <p:cNvCxnSpPr>
            <a:cxnSpLocks/>
          </p:cNvCxnSpPr>
          <p:nvPr userDrawn="1"/>
        </p:nvCxnSpPr>
        <p:spPr>
          <a:xfrm>
            <a:off x="540689" y="2877393"/>
            <a:ext cx="11068215" cy="0"/>
          </a:xfrm>
          <a:prstGeom prst="line">
            <a:avLst/>
          </a:prstGeom>
          <a:ln w="19050" cmpd="sng">
            <a:solidFill>
              <a:srgbClr val="C4CCD6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FE202330-2F83-7148-995E-101EE0C39C59}"/>
              </a:ext>
            </a:extLst>
          </p:cNvPr>
          <p:cNvSpPr/>
          <p:nvPr userDrawn="1"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598AB3A5-9E9A-0F4F-B44F-E7B1D1AFFB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DD864A3-F6DC-434B-B5BE-5F14C8CEA463}"/>
              </a:ext>
            </a:extLst>
          </p:cNvPr>
          <p:cNvSpPr txBox="1"/>
          <p:nvPr userDrawn="1"/>
        </p:nvSpPr>
        <p:spPr>
          <a:xfrm>
            <a:off x="1848464" y="146728"/>
            <a:ext cx="334297" cy="276999"/>
          </a:xfrm>
          <a:prstGeom prst="rect">
            <a:avLst/>
          </a:prstGeom>
        </p:spPr>
        <p:txBody>
          <a:bodyPr wrap="square" anchor="ctr">
            <a:spAutoFit/>
          </a:bodyPr>
          <a:lstStyle>
            <a:defPPr>
              <a:defRPr lang="en-US"/>
            </a:defPPr>
            <a:lvl1pPr>
              <a:defRPr sz="1200" b="1" spc="-10">
                <a:solidFill>
                  <a:srgbClr val="183142">
                    <a:alpha val="25000"/>
                  </a:srgbClr>
                </a:solidFill>
                <a:latin typeface="TheSans B6 SemiBold" charset="0"/>
                <a:ea typeface="TheSans B6 SemiBold" charset="0"/>
                <a:cs typeface="TheSans B6 SemiBold" charset="0"/>
              </a:defRPr>
            </a:lvl1pPr>
            <a:lvl2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spc="-50" baseline="0">
                <a:solidFill>
                  <a:srgbClr val="607692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lang="en-US">
                <a:solidFill>
                  <a:srgbClr val="B2BECD"/>
                </a:solidFill>
                <a:latin typeface="+mn-lt"/>
              </a:rPr>
              <a:t>//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CC299468-581B-CC41-8897-C7E1583185E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105790" y="169213"/>
            <a:ext cx="9639877" cy="216756"/>
          </a:xfrm>
          <a:prstGeom prst="rect">
            <a:avLst/>
          </a:prstGeom>
        </p:spPr>
        <p:txBody>
          <a:bodyPr wrap="square" lIns="0" tIns="18000" rIns="90000" bIns="0" anchor="t">
            <a:spAutoFit/>
          </a:bodyPr>
          <a:lstStyle>
            <a:lvl1pPr marL="0" indent="0">
              <a:buNone/>
              <a:defRPr lang="en-US" sz="1200" b="1" cap="all" spc="-10" baseline="0" dirty="0">
                <a:solidFill>
                  <a:srgbClr val="B2BECD"/>
                </a:solidFill>
                <a:latin typeface="+mn-lt"/>
                <a:ea typeface="TheSans B6 SemiBold" charset="0"/>
                <a:cs typeface="TheSans B6 SemiBold" charset="0"/>
              </a:defRPr>
            </a:lvl1pPr>
          </a:lstStyle>
          <a:p>
            <a:pPr marL="0" lvl="0"/>
            <a:r>
              <a:rPr lang="en-US"/>
              <a:t>INSERT PRESENTATION SECTION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8A8B0682-F79C-014E-BF74-DADFA39ECD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391823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key slide message</a:t>
            </a:r>
          </a:p>
        </p:txBody>
      </p:sp>
      <p:sp>
        <p:nvSpPr>
          <p:cNvPr id="17" name="Footer Placeholder 5">
            <a:extLst>
              <a:ext uri="{FF2B5EF4-FFF2-40B4-BE49-F238E27FC236}">
                <a16:creationId xmlns:a16="http://schemas.microsoft.com/office/drawing/2014/main" id="{64DEC668-5250-1B4C-B969-8FC04E1B68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750EC08-DA20-234C-8634-75139A01443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514800" y="3013020"/>
            <a:ext cx="7135680" cy="3304980"/>
          </a:xfrm>
        </p:spPr>
        <p:txBody>
          <a:bodyPr>
            <a:noAutofit/>
          </a:bodyPr>
          <a:lstStyle>
            <a:lvl1pPr marL="285750" indent="-285750">
              <a:buFont typeface="Wingdings" pitchFamily="2" charset="2"/>
              <a:buChar char="§"/>
              <a:tabLst/>
              <a:defRPr/>
            </a:lvl1pPr>
          </a:lstStyle>
          <a:p>
            <a:pPr lvl="0"/>
            <a:r>
              <a:rPr lang="en-US"/>
              <a:t>Insert content text (headers in bold)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2119D16-1B43-83B4-AAC8-3F62CE8DD7EA}"/>
              </a:ext>
            </a:extLst>
          </p:cNvPr>
          <p:cNvSpPr/>
          <p:nvPr userDrawn="1"/>
        </p:nvSpPr>
        <p:spPr bwMode="auto">
          <a:xfrm rot="5400000">
            <a:off x="1548588" y="957613"/>
            <a:ext cx="195321" cy="2211125"/>
          </a:xfrm>
          <a:prstGeom prst="rect">
            <a:avLst/>
          </a:prstGeom>
          <a:solidFill>
            <a:schemeClr val="bg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heSans B5 Plain"/>
              <a:cs typeface="TheSans B5 Plain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427916A-C3C6-004B-AECE-7FDC1C99337B}"/>
              </a:ext>
            </a:extLst>
          </p:cNvPr>
          <p:cNvSpPr/>
          <p:nvPr userDrawn="1"/>
        </p:nvSpPr>
        <p:spPr bwMode="auto">
          <a:xfrm rot="5400000">
            <a:off x="3758269" y="959055"/>
            <a:ext cx="195321" cy="2208241"/>
          </a:xfrm>
          <a:prstGeom prst="rect">
            <a:avLst/>
          </a:prstGeom>
          <a:solidFill>
            <a:srgbClr val="DAE2EB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u="none" strike="noStrike" cap="none" normalizeH="0" baseline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  <a:latin typeface="TheSans B5 Plain"/>
              <a:cs typeface="TheSans B5 Plain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8B1625B-745E-62D9-BD2A-55957EA061A3}"/>
              </a:ext>
            </a:extLst>
          </p:cNvPr>
          <p:cNvSpPr/>
          <p:nvPr userDrawn="1"/>
        </p:nvSpPr>
        <p:spPr bwMode="auto">
          <a:xfrm rot="5400000">
            <a:off x="8182546" y="951652"/>
            <a:ext cx="195321" cy="2223047"/>
          </a:xfrm>
          <a:prstGeom prst="rect">
            <a:avLst/>
          </a:prstGeom>
          <a:solidFill>
            <a:srgbClr val="697C8E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heSans B5 Plain"/>
              <a:cs typeface="TheSans B5 Plain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FA4D38-4E21-D4C5-440B-8F86DC2718F7}"/>
              </a:ext>
            </a:extLst>
          </p:cNvPr>
          <p:cNvSpPr/>
          <p:nvPr userDrawn="1"/>
        </p:nvSpPr>
        <p:spPr bwMode="auto">
          <a:xfrm rot="5400000">
            <a:off x="10398054" y="959190"/>
            <a:ext cx="195321" cy="2207971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heSans B5 Plain"/>
              <a:cs typeface="TheSans B5 Plain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67F30B0-F038-9819-805C-8B583196DFC5}"/>
              </a:ext>
            </a:extLst>
          </p:cNvPr>
          <p:cNvSpPr/>
          <p:nvPr userDrawn="1"/>
        </p:nvSpPr>
        <p:spPr bwMode="auto">
          <a:xfrm rot="5400000">
            <a:off x="5966706" y="958857"/>
            <a:ext cx="195321" cy="2208636"/>
          </a:xfrm>
          <a:prstGeom prst="rect">
            <a:avLst/>
          </a:prstGeom>
          <a:solidFill>
            <a:srgbClr val="B3BECD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u="none" strike="noStrike" cap="none" normalizeH="0" baseline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  <a:latin typeface="TheSans B5 Plain"/>
              <a:cs typeface="TheSans B5 Plain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19642B4-94D7-E002-5F8F-4B21E3C2B65C}"/>
              </a:ext>
            </a:extLst>
          </p:cNvPr>
          <p:cNvGrpSpPr/>
          <p:nvPr userDrawn="1"/>
        </p:nvGrpSpPr>
        <p:grpSpPr>
          <a:xfrm>
            <a:off x="11006327" y="810077"/>
            <a:ext cx="594110" cy="850933"/>
            <a:chOff x="10569980" y="810077"/>
            <a:chExt cx="594110" cy="850933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B4E37F83-14A0-0B68-AAEB-CA6647EFED37}"/>
                </a:ext>
              </a:extLst>
            </p:cNvPr>
            <p:cNvSpPr/>
            <p:nvPr/>
          </p:nvSpPr>
          <p:spPr>
            <a:xfrm>
              <a:off x="10616419" y="833977"/>
              <a:ext cx="234759" cy="36874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>
              <a:outerShdw blurRad="190500" dist="38100" dir="8100000" algn="tr" rotWithShape="0">
                <a:prstClr val="black">
                  <a:alpha val="4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Ins="108000" bIns="72000" rtlCol="0" anchor="t"/>
            <a:lstStyle/>
            <a:p>
              <a:pPr algn="l"/>
              <a:endParaRPr lang="en-US" sz="1600" err="1">
                <a:solidFill>
                  <a:schemeClr val="bg1"/>
                </a:solidFill>
              </a:endParaRPr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C711BE83-E5FD-6BD3-812A-5637E13953A8}"/>
                </a:ext>
              </a:extLst>
            </p:cNvPr>
            <p:cNvSpPr/>
            <p:nvPr/>
          </p:nvSpPr>
          <p:spPr>
            <a:xfrm>
              <a:off x="10569980" y="810137"/>
              <a:ext cx="590530" cy="47139"/>
            </a:xfrm>
            <a:custGeom>
              <a:avLst/>
              <a:gdLst>
                <a:gd name="connsiteX0" fmla="*/ 48742 w 590530"/>
                <a:gd name="connsiteY0" fmla="*/ 0 h 47139"/>
                <a:gd name="connsiteX1" fmla="*/ 541788 w 590530"/>
                <a:gd name="connsiteY1" fmla="*/ 0 h 47139"/>
                <a:gd name="connsiteX2" fmla="*/ 587073 w 590530"/>
                <a:gd name="connsiteY2" fmla="*/ 30017 h 47139"/>
                <a:gd name="connsiteX3" fmla="*/ 590530 w 590530"/>
                <a:gd name="connsiteY3" fmla="*/ 47139 h 47139"/>
                <a:gd name="connsiteX4" fmla="*/ 0 w 590530"/>
                <a:gd name="connsiteY4" fmla="*/ 47139 h 47139"/>
                <a:gd name="connsiteX5" fmla="*/ 3457 w 590530"/>
                <a:gd name="connsiteY5" fmla="*/ 30017 h 47139"/>
                <a:gd name="connsiteX6" fmla="*/ 48742 w 590530"/>
                <a:gd name="connsiteY6" fmla="*/ 0 h 4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0530" h="47139">
                  <a:moveTo>
                    <a:pt x="48742" y="0"/>
                  </a:moveTo>
                  <a:lnTo>
                    <a:pt x="541788" y="0"/>
                  </a:lnTo>
                  <a:cubicBezTo>
                    <a:pt x="562145" y="0"/>
                    <a:pt x="579612" y="12377"/>
                    <a:pt x="587073" y="30017"/>
                  </a:cubicBezTo>
                  <a:lnTo>
                    <a:pt x="590530" y="47139"/>
                  </a:lnTo>
                  <a:lnTo>
                    <a:pt x="0" y="47139"/>
                  </a:lnTo>
                  <a:lnTo>
                    <a:pt x="3457" y="30017"/>
                  </a:lnTo>
                  <a:cubicBezTo>
                    <a:pt x="10918" y="12377"/>
                    <a:pt x="28385" y="0"/>
                    <a:pt x="48742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Ins="108000" bIns="72000" rtlCol="0" anchor="t"/>
            <a:lstStyle/>
            <a:p>
              <a:pPr algn="l"/>
              <a:endParaRPr lang="en-US" sz="1600" err="1">
                <a:solidFill>
                  <a:schemeClr val="bg1"/>
                </a:solidFill>
              </a:endParaRPr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0DCB0456-FBFD-F1A5-7BB5-98B8476CCA93}"/>
                </a:ext>
              </a:extLst>
            </p:cNvPr>
            <p:cNvSpPr/>
            <p:nvPr/>
          </p:nvSpPr>
          <p:spPr>
            <a:xfrm>
              <a:off x="10587816" y="810077"/>
              <a:ext cx="576274" cy="850933"/>
            </a:xfrm>
            <a:custGeom>
              <a:avLst/>
              <a:gdLst>
                <a:gd name="connsiteX0" fmla="*/ 24556 w 576274"/>
                <a:gd name="connsiteY0" fmla="*/ 0 h 850933"/>
                <a:gd name="connsiteX1" fmla="*/ 28104 w 576274"/>
                <a:gd name="connsiteY1" fmla="*/ 0 h 850933"/>
                <a:gd name="connsiteX2" fmla="*/ 329430 w 576274"/>
                <a:gd name="connsiteY2" fmla="*/ 0 h 850933"/>
                <a:gd name="connsiteX3" fmla="*/ 527126 w 576274"/>
                <a:gd name="connsiteY3" fmla="*/ 0 h 850933"/>
                <a:gd name="connsiteX4" fmla="*/ 572411 w 576274"/>
                <a:gd name="connsiteY4" fmla="*/ 30017 h 850933"/>
                <a:gd name="connsiteX5" fmla="*/ 575483 w 576274"/>
                <a:gd name="connsiteY5" fmla="*/ 45234 h 850933"/>
                <a:gd name="connsiteX6" fmla="*/ 575483 w 576274"/>
                <a:gd name="connsiteY6" fmla="*/ 572261 h 850933"/>
                <a:gd name="connsiteX7" fmla="*/ 576274 w 576274"/>
                <a:gd name="connsiteY7" fmla="*/ 573052 h 850933"/>
                <a:gd name="connsiteX8" fmla="*/ 576274 w 576274"/>
                <a:gd name="connsiteY8" fmla="*/ 850933 h 850933"/>
                <a:gd name="connsiteX9" fmla="*/ 300905 w 576274"/>
                <a:gd name="connsiteY9" fmla="*/ 575564 h 850933"/>
                <a:gd name="connsiteX10" fmla="*/ 295881 w 576274"/>
                <a:gd name="connsiteY10" fmla="*/ 575564 h 850933"/>
                <a:gd name="connsiteX11" fmla="*/ 20512 w 576274"/>
                <a:gd name="connsiteY11" fmla="*/ 850933 h 850933"/>
                <a:gd name="connsiteX12" fmla="*/ 20512 w 576274"/>
                <a:gd name="connsiteY12" fmla="*/ 575564 h 850933"/>
                <a:gd name="connsiteX13" fmla="*/ 19858 w 576274"/>
                <a:gd name="connsiteY13" fmla="*/ 575564 h 850933"/>
                <a:gd name="connsiteX14" fmla="*/ 19858 w 576274"/>
                <a:gd name="connsiteY14" fmla="*/ 43281 h 850933"/>
                <a:gd name="connsiteX15" fmla="*/ 17180 w 576274"/>
                <a:gd name="connsiteY15" fmla="*/ 30017 h 850933"/>
                <a:gd name="connsiteX16" fmla="*/ 0 w 576274"/>
                <a:gd name="connsiteY16" fmla="*/ 9154 h 850933"/>
                <a:gd name="connsiteX17" fmla="*/ 626 w 576274"/>
                <a:gd name="connsiteY17" fmla="*/ 8394 h 850933"/>
                <a:gd name="connsiteX18" fmla="*/ 19858 w 576274"/>
                <a:gd name="connsiteY18" fmla="*/ 2519 h 850933"/>
                <a:gd name="connsiteX19" fmla="*/ 19858 w 576274"/>
                <a:gd name="connsiteY19" fmla="*/ 1946 h 85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6274" h="850933">
                  <a:moveTo>
                    <a:pt x="24556" y="0"/>
                  </a:moveTo>
                  <a:lnTo>
                    <a:pt x="28104" y="0"/>
                  </a:lnTo>
                  <a:lnTo>
                    <a:pt x="329430" y="0"/>
                  </a:lnTo>
                  <a:lnTo>
                    <a:pt x="527126" y="0"/>
                  </a:lnTo>
                  <a:cubicBezTo>
                    <a:pt x="547483" y="0"/>
                    <a:pt x="564950" y="12377"/>
                    <a:pt x="572411" y="30017"/>
                  </a:cubicBezTo>
                  <a:lnTo>
                    <a:pt x="575483" y="45234"/>
                  </a:lnTo>
                  <a:lnTo>
                    <a:pt x="575483" y="572261"/>
                  </a:lnTo>
                  <a:lnTo>
                    <a:pt x="576274" y="573052"/>
                  </a:lnTo>
                  <a:lnTo>
                    <a:pt x="576274" y="850933"/>
                  </a:lnTo>
                  <a:lnTo>
                    <a:pt x="300905" y="575564"/>
                  </a:lnTo>
                  <a:lnTo>
                    <a:pt x="295881" y="575564"/>
                  </a:lnTo>
                  <a:lnTo>
                    <a:pt x="20512" y="850933"/>
                  </a:lnTo>
                  <a:lnTo>
                    <a:pt x="20512" y="575564"/>
                  </a:lnTo>
                  <a:lnTo>
                    <a:pt x="19858" y="575564"/>
                  </a:lnTo>
                  <a:lnTo>
                    <a:pt x="19858" y="43281"/>
                  </a:lnTo>
                  <a:lnTo>
                    <a:pt x="17180" y="30017"/>
                  </a:lnTo>
                  <a:lnTo>
                    <a:pt x="0" y="9154"/>
                  </a:lnTo>
                  <a:lnTo>
                    <a:pt x="626" y="8394"/>
                  </a:lnTo>
                  <a:lnTo>
                    <a:pt x="19858" y="2519"/>
                  </a:lnTo>
                  <a:lnTo>
                    <a:pt x="19858" y="1946"/>
                  </a:lnTo>
                  <a:close/>
                </a:path>
              </a:pathLst>
            </a:custGeom>
            <a:gradFill>
              <a:gsLst>
                <a:gs pos="81000">
                  <a:schemeClr val="tx2"/>
                </a:gs>
                <a:gs pos="55000">
                  <a:srgbClr val="394D60"/>
                </a:gs>
                <a:gs pos="0">
                  <a:srgbClr val="3F5771"/>
                </a:gs>
                <a:gs pos="13000">
                  <a:schemeClr val="tx2"/>
                </a:gs>
              </a:gsLst>
              <a:lin ang="5400000" scaled="0"/>
            </a:gradFill>
            <a:ln>
              <a:noFill/>
            </a:ln>
            <a:effectLst>
              <a:outerShdw blurRad="2540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Ins="108000" bIns="72000" rtlCol="0" anchor="t"/>
            <a:lstStyle/>
            <a:p>
              <a:endParaRPr lang="en-US" sz="1600" err="1">
                <a:solidFill>
                  <a:schemeClr val="bg1"/>
                </a:solidFill>
              </a:endParaRP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7C247D5E-E670-34AF-DF42-421FD37A7527}"/>
              </a:ext>
            </a:extLst>
          </p:cNvPr>
          <p:cNvSpPr txBox="1"/>
          <p:nvPr userDrawn="1"/>
        </p:nvSpPr>
        <p:spPr>
          <a:xfrm>
            <a:off x="10213630" y="924589"/>
            <a:ext cx="8130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>
                <a:solidFill>
                  <a:schemeClr val="tx1">
                    <a:alpha val="50000"/>
                  </a:schemeClr>
                </a:solidFill>
              </a:rPr>
              <a:t>SNAPSHOT DATE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F8B723-3138-94E0-50D1-42ABD67C94C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1098721" y="871382"/>
            <a:ext cx="442912" cy="144000"/>
          </a:xfrm>
        </p:spPr>
        <p:txBody>
          <a:bodyPr wrap="none" tIns="0" bIns="0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/>
              <a:t>d</a:t>
            </a:r>
            <a:endParaRPr lang="en-NL"/>
          </a:p>
        </p:txBody>
      </p:sp>
      <p:sp>
        <p:nvSpPr>
          <p:cNvPr id="43" name="Text Placeholder 4">
            <a:extLst>
              <a:ext uri="{FF2B5EF4-FFF2-40B4-BE49-F238E27FC236}">
                <a16:creationId xmlns:a16="http://schemas.microsoft.com/office/drawing/2014/main" id="{71B52DB1-1BF8-95E7-0DE2-99D8E78CA3C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098721" y="1030633"/>
            <a:ext cx="442912" cy="144000"/>
          </a:xfrm>
        </p:spPr>
        <p:txBody>
          <a:bodyPr wrap="none" tIns="0" bIns="0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200" b="1" cap="all" baseline="0">
                <a:solidFill>
                  <a:schemeClr val="bg1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/>
              <a:t>MMM</a:t>
            </a:r>
            <a:endParaRPr lang="en-NL"/>
          </a:p>
        </p:txBody>
      </p:sp>
      <p:sp>
        <p:nvSpPr>
          <p:cNvPr id="44" name="Text Placeholder 4">
            <a:extLst>
              <a:ext uri="{FF2B5EF4-FFF2-40B4-BE49-F238E27FC236}">
                <a16:creationId xmlns:a16="http://schemas.microsoft.com/office/drawing/2014/main" id="{7469CFBD-4AB0-5FB5-93CB-E2192E5AD39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1098721" y="1189883"/>
            <a:ext cx="442912" cy="144000"/>
          </a:xfrm>
        </p:spPr>
        <p:txBody>
          <a:bodyPr wrap="none" tIns="0" bIns="0"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1200" b="0" cap="all" baseline="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 err="1"/>
              <a:t>YYYY</a:t>
            </a:r>
            <a:endParaRPr lang="en-NL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F4E3AC85-C0F9-B46B-348B-4B11984EC5E1}"/>
              </a:ext>
            </a:extLst>
          </p:cNvPr>
          <p:cNvSpPr/>
          <p:nvPr userDrawn="1"/>
        </p:nvSpPr>
        <p:spPr>
          <a:xfrm>
            <a:off x="543839" y="2188488"/>
            <a:ext cx="2210009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GB" sz="1400">
                <a:solidFill>
                  <a:srgbClr val="B3BECD"/>
                </a:solidFill>
                <a:latin typeface="Sigsterren"/>
                <a:cs typeface="Sigsterren"/>
              </a:rPr>
              <a:t>HIIII</a:t>
            </a:r>
            <a:endParaRPr lang="en-GB" sz="1400">
              <a:solidFill>
                <a:srgbClr val="B3BECD"/>
              </a:solidFill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2FBD2BA3-6863-8915-EEE5-38EF562641E3}"/>
              </a:ext>
            </a:extLst>
          </p:cNvPr>
          <p:cNvSpPr/>
          <p:nvPr userDrawn="1"/>
        </p:nvSpPr>
        <p:spPr>
          <a:xfrm>
            <a:off x="2748924" y="2185760"/>
            <a:ext cx="220908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GB" sz="1400">
                <a:solidFill>
                  <a:srgbClr val="B3BECD"/>
                </a:solidFill>
                <a:latin typeface="Sigsterren"/>
                <a:cs typeface="Sigsterren"/>
              </a:rPr>
              <a:t>HHIII</a:t>
            </a:r>
            <a:endParaRPr lang="en-GB" sz="1400">
              <a:solidFill>
                <a:srgbClr val="B3BECD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F205139-0A17-D664-05C0-54D53A944BDA}"/>
              </a:ext>
            </a:extLst>
          </p:cNvPr>
          <p:cNvSpPr/>
          <p:nvPr userDrawn="1"/>
        </p:nvSpPr>
        <p:spPr>
          <a:xfrm>
            <a:off x="4956896" y="2183032"/>
            <a:ext cx="2213826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GB" sz="1400">
                <a:solidFill>
                  <a:srgbClr val="B3BECD"/>
                </a:solidFill>
                <a:latin typeface="Sigsterren"/>
                <a:cs typeface="Sigsterren"/>
              </a:rPr>
              <a:t>HHHII</a:t>
            </a:r>
            <a:endParaRPr lang="en-GB" sz="1400">
              <a:solidFill>
                <a:srgbClr val="B3BECD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367BEC-37DC-3116-8A37-73B187EE071A}"/>
              </a:ext>
            </a:extLst>
          </p:cNvPr>
          <p:cNvSpPr/>
          <p:nvPr userDrawn="1"/>
        </p:nvSpPr>
        <p:spPr>
          <a:xfrm>
            <a:off x="7181055" y="2191551"/>
            <a:ext cx="2210672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GB" sz="1400">
                <a:solidFill>
                  <a:srgbClr val="697C8E"/>
                </a:solidFill>
                <a:latin typeface="Sigsterren"/>
                <a:cs typeface="Sigsterren"/>
              </a:rPr>
              <a:t>HHHHI</a:t>
            </a:r>
            <a:endParaRPr lang="en-GB" sz="1400">
              <a:solidFill>
                <a:srgbClr val="697C8E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1E551A6-ABB3-F7C9-4D66-48E5CACFAA61}"/>
              </a:ext>
            </a:extLst>
          </p:cNvPr>
          <p:cNvSpPr/>
          <p:nvPr userDrawn="1"/>
        </p:nvSpPr>
        <p:spPr>
          <a:xfrm>
            <a:off x="9402060" y="2191551"/>
            <a:ext cx="2193832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GB" sz="1400">
                <a:solidFill>
                  <a:schemeClr val="accent1"/>
                </a:solidFill>
                <a:latin typeface="Sigsterren"/>
                <a:cs typeface="Sigsterren"/>
              </a:rPr>
              <a:t>HHHHH</a:t>
            </a:r>
            <a:endParaRPr lang="en-GB" sz="1400">
              <a:solidFill>
                <a:schemeClr val="accent1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3D34E97-9069-8EB5-D476-4767C60B9DCB}"/>
              </a:ext>
            </a:extLst>
          </p:cNvPr>
          <p:cNvSpPr txBox="1"/>
          <p:nvPr userDrawn="1"/>
        </p:nvSpPr>
        <p:spPr>
          <a:xfrm>
            <a:off x="381410" y="2387321"/>
            <a:ext cx="114295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tx1">
                    <a:lumMod val="60000"/>
                    <a:lumOff val="40000"/>
                  </a:schemeClr>
                </a:solidFill>
              </a:rPr>
              <a:t>0.5		             1.5		                           2.5		        3.5		                      4.5			   5.5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8349FA0-813B-F1FB-15A1-2F51541BD669}"/>
              </a:ext>
            </a:extLst>
          </p:cNvPr>
          <p:cNvSpPr txBox="1"/>
          <p:nvPr userDrawn="1"/>
        </p:nvSpPr>
        <p:spPr>
          <a:xfrm>
            <a:off x="5471355" y="2462115"/>
            <a:ext cx="11897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1000" b="1" cap="small">
                <a:solidFill>
                  <a:srgbClr val="85929D"/>
                </a:solidFill>
              </a:rPr>
              <a:t>MARKET-AVERAGE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49FB1209-72DE-2C48-B685-6B5419CD68FB}"/>
              </a:ext>
            </a:extLst>
          </p:cNvPr>
          <p:cNvCxnSpPr>
            <a:cxnSpLocks/>
          </p:cNvCxnSpPr>
          <p:nvPr userDrawn="1"/>
        </p:nvCxnSpPr>
        <p:spPr>
          <a:xfrm flipV="1">
            <a:off x="7788343" y="3092712"/>
            <a:ext cx="0" cy="2605671"/>
          </a:xfrm>
          <a:prstGeom prst="line">
            <a:avLst/>
          </a:prstGeom>
          <a:ln w="19050" cmpd="sng">
            <a:solidFill>
              <a:srgbClr val="C7CCCF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A9EB7DA5-A189-5E80-A40E-0D5A616174F0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644525619"/>
              </p:ext>
            </p:extLst>
          </p:nvPr>
        </p:nvGraphicFramePr>
        <p:xfrm>
          <a:off x="543838" y="2137271"/>
          <a:ext cx="11047550" cy="457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0951">
                  <a:extLst>
                    <a:ext uri="{9D8B030D-6E8A-4147-A177-3AD203B41FA5}">
                      <a16:colId xmlns:a16="http://schemas.microsoft.com/office/drawing/2014/main" val="213295414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903666758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1885156680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1495153275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657424204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716304315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950638044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1105443378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269029847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424136166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177950420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1663229786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942425598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1814439937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164329391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521393928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069234948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500553852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187502831"/>
                    </a:ext>
                  </a:extLst>
                </a:gridCol>
                <a:gridCol w="217443">
                  <a:extLst>
                    <a:ext uri="{9D8B030D-6E8A-4147-A177-3AD203B41FA5}">
                      <a16:colId xmlns:a16="http://schemas.microsoft.com/office/drawing/2014/main" val="3396659716"/>
                    </a:ext>
                  </a:extLst>
                </a:gridCol>
                <a:gridCol w="224459">
                  <a:extLst>
                    <a:ext uri="{9D8B030D-6E8A-4147-A177-3AD203B41FA5}">
                      <a16:colId xmlns:a16="http://schemas.microsoft.com/office/drawing/2014/main" val="2475302107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393671400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985708332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482998259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4287070680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1067620793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631246911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590436206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476769573"/>
                    </a:ext>
                  </a:extLst>
                </a:gridCol>
                <a:gridCol w="217733">
                  <a:extLst>
                    <a:ext uri="{9D8B030D-6E8A-4147-A177-3AD203B41FA5}">
                      <a16:colId xmlns:a16="http://schemas.microsoft.com/office/drawing/2014/main" val="3064695449"/>
                    </a:ext>
                  </a:extLst>
                </a:gridCol>
                <a:gridCol w="224169">
                  <a:extLst>
                    <a:ext uri="{9D8B030D-6E8A-4147-A177-3AD203B41FA5}">
                      <a16:colId xmlns:a16="http://schemas.microsoft.com/office/drawing/2014/main" val="482981876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312332019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4191596387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792865137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4195788290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814304402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07008813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849921265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1765944989"/>
                    </a:ext>
                  </a:extLst>
                </a:gridCol>
                <a:gridCol w="230723">
                  <a:extLst>
                    <a:ext uri="{9D8B030D-6E8A-4147-A177-3AD203B41FA5}">
                      <a16:colId xmlns:a16="http://schemas.microsoft.com/office/drawing/2014/main" val="1071605657"/>
                    </a:ext>
                  </a:extLst>
                </a:gridCol>
                <a:gridCol w="211179">
                  <a:extLst>
                    <a:ext uri="{9D8B030D-6E8A-4147-A177-3AD203B41FA5}">
                      <a16:colId xmlns:a16="http://schemas.microsoft.com/office/drawing/2014/main" val="13612736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4269870884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173781128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748546533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67896039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3001967019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772205724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110281530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1001807318"/>
                    </a:ext>
                  </a:extLst>
                </a:gridCol>
                <a:gridCol w="220951">
                  <a:extLst>
                    <a:ext uri="{9D8B030D-6E8A-4147-A177-3AD203B41FA5}">
                      <a16:colId xmlns:a16="http://schemas.microsoft.com/office/drawing/2014/main" val="2932458597"/>
                    </a:ext>
                  </a:extLst>
                </a:gridCol>
              </a:tblGrid>
              <a:tr h="45720"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tx1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NL" sz="100"/>
                    </a:p>
                  </a:txBody>
                  <a:tcPr marL="0" marR="0" marT="0" marB="0">
                    <a:lnL w="63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578863"/>
                  </a:ext>
                </a:extLst>
              </a:tr>
            </a:tbl>
          </a:graphicData>
        </a:graphic>
      </p:graphicFrame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896CDAE8-7781-588D-787F-5341C2540339}"/>
              </a:ext>
            </a:extLst>
          </p:cNvPr>
          <p:cNvSpPr/>
          <p:nvPr userDrawn="1"/>
        </p:nvSpPr>
        <p:spPr>
          <a:xfrm>
            <a:off x="537472" y="1946275"/>
            <a:ext cx="11062598" cy="233800"/>
          </a:xfrm>
          <a:prstGeom prst="roundRect">
            <a:avLst>
              <a:gd name="adj" fmla="val 24201"/>
            </a:avLst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endParaRPr lang="en-NL" sz="1600" err="1">
              <a:solidFill>
                <a:schemeClr val="bg1"/>
              </a:solidFill>
            </a:endParaRP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537BF9B2-1645-5B9F-1FFC-28D76C8C78E8}"/>
              </a:ext>
            </a:extLst>
          </p:cNvPr>
          <p:cNvSpPr/>
          <p:nvPr userDrawn="1"/>
        </p:nvSpPr>
        <p:spPr>
          <a:xfrm>
            <a:off x="537472" y="1920940"/>
            <a:ext cx="11062598" cy="233800"/>
          </a:xfrm>
          <a:prstGeom prst="roundRect">
            <a:avLst>
              <a:gd name="adj" fmla="val 24201"/>
            </a:avLst>
          </a:prstGeom>
          <a:noFill/>
          <a:ln w="38100">
            <a:solidFill>
              <a:schemeClr val="bg2">
                <a:alpha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endParaRPr lang="en-NL" sz="1600" err="1">
              <a:solidFill>
                <a:schemeClr val="bg1"/>
              </a:solidFill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A4A0693-D200-6EF1-A143-74668BA406B3}"/>
              </a:ext>
            </a:extLst>
          </p:cNvPr>
          <p:cNvCxnSpPr/>
          <p:nvPr userDrawn="1"/>
        </p:nvCxnSpPr>
        <p:spPr>
          <a:xfrm>
            <a:off x="7168686" y="1708635"/>
            <a:ext cx="0" cy="709083"/>
          </a:xfrm>
          <a:prstGeom prst="line">
            <a:avLst/>
          </a:prstGeom>
          <a:ln w="6350" cmpd="sng">
            <a:solidFill>
              <a:srgbClr val="C4CCD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105382CA-3D46-3383-CE61-96754CBCB2DC}"/>
              </a:ext>
            </a:extLst>
          </p:cNvPr>
          <p:cNvCxnSpPr/>
          <p:nvPr userDrawn="1"/>
        </p:nvCxnSpPr>
        <p:spPr>
          <a:xfrm>
            <a:off x="9391731" y="1708635"/>
            <a:ext cx="0" cy="709083"/>
          </a:xfrm>
          <a:prstGeom prst="line">
            <a:avLst/>
          </a:prstGeom>
          <a:ln w="6350" cmpd="sng">
            <a:solidFill>
              <a:srgbClr val="C4CCD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9902FFCB-A60C-1ABB-22DD-D81A4F233622}"/>
              </a:ext>
            </a:extLst>
          </p:cNvPr>
          <p:cNvCxnSpPr/>
          <p:nvPr userDrawn="1"/>
        </p:nvCxnSpPr>
        <p:spPr>
          <a:xfrm>
            <a:off x="4960051" y="1708635"/>
            <a:ext cx="0" cy="709083"/>
          </a:xfrm>
          <a:prstGeom prst="line">
            <a:avLst/>
          </a:prstGeom>
          <a:ln w="6350" cmpd="sng">
            <a:solidFill>
              <a:srgbClr val="C4CCD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86512980-BEE5-E7F0-720E-A747745DDB11}"/>
              </a:ext>
            </a:extLst>
          </p:cNvPr>
          <p:cNvCxnSpPr/>
          <p:nvPr userDrawn="1"/>
        </p:nvCxnSpPr>
        <p:spPr>
          <a:xfrm>
            <a:off x="2751812" y="1711468"/>
            <a:ext cx="0" cy="709083"/>
          </a:xfrm>
          <a:prstGeom prst="line">
            <a:avLst/>
          </a:prstGeom>
          <a:ln w="6350" cmpd="sng">
            <a:solidFill>
              <a:srgbClr val="C4CCD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 Placeholder 2">
            <a:extLst>
              <a:ext uri="{FF2B5EF4-FFF2-40B4-BE49-F238E27FC236}">
                <a16:creationId xmlns:a16="http://schemas.microsoft.com/office/drawing/2014/main" id="{1FD5B0F4-1A06-1D76-C351-F35CEC5B2D4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5696" y="-575378"/>
            <a:ext cx="2060575" cy="319807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800" b="0" i="1">
                <a:noFill/>
                <a:latin typeface="+mn-lt"/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/>
              <a:t>Dummy placeholder for compatibility with other templates. Ignore or delete.</a:t>
            </a:r>
            <a:endParaRPr lang="en-NL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EB45C554-BC58-F501-2AFB-377EF5E1AF2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25641" y="-575378"/>
            <a:ext cx="2060575" cy="319807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800" b="0" i="1">
                <a:noFill/>
                <a:latin typeface="+mn-lt"/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/>
              <a:t>Dummy placeholder for compatibility with other templates. Leave empty or delete.</a:t>
            </a:r>
            <a:endParaRPr lang="en-NL"/>
          </a:p>
        </p:txBody>
      </p:sp>
      <p:sp>
        <p:nvSpPr>
          <p:cNvPr id="51" name="Text Placeholder 2">
            <a:extLst>
              <a:ext uri="{FF2B5EF4-FFF2-40B4-BE49-F238E27FC236}">
                <a16:creationId xmlns:a16="http://schemas.microsoft.com/office/drawing/2014/main" id="{386184D8-48AE-84C4-D2D0-BD148A626FD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28227" y="-575378"/>
            <a:ext cx="2060575" cy="319807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800" b="0" i="1">
                <a:noFill/>
                <a:latin typeface="+mn-lt"/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/>
              <a:t>Dummy placeholder for compatibility with other templates. Leave empty or delete.</a:t>
            </a:r>
            <a:endParaRPr lang="en-NL"/>
          </a:p>
        </p:txBody>
      </p:sp>
      <p:sp>
        <p:nvSpPr>
          <p:cNvPr id="52" name="Text Placeholder 2">
            <a:extLst>
              <a:ext uri="{FF2B5EF4-FFF2-40B4-BE49-F238E27FC236}">
                <a16:creationId xmlns:a16="http://schemas.microsoft.com/office/drawing/2014/main" id="{5C2F7945-8C5F-3982-B444-D1FDBBCD990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248188" y="-575378"/>
            <a:ext cx="2060575" cy="319807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800" b="0" i="1">
                <a:noFill/>
                <a:latin typeface="+mn-lt"/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/>
              <a:t>Dummy placeholder for compatibility with other templates. Leave empty or delete.</a:t>
            </a:r>
            <a:endParaRPr lang="en-NL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98ABF9CF-BBFE-4E06-9E06-4F52587081C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465426" y="-575378"/>
            <a:ext cx="2060575" cy="319807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Font typeface="Arial" panose="020B0604020202020204" pitchFamily="34" charset="0"/>
              <a:buNone/>
              <a:defRPr sz="800" b="0" i="1">
                <a:noFill/>
                <a:latin typeface="+mn-lt"/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/>
              <a:t>Dummy placeholder for compatibility with other templates. Leave empty or delete.</a:t>
            </a:r>
            <a:endParaRPr lang="en-NL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9AD1F54-467C-F6F4-B066-0E8FD46045A1}"/>
              </a:ext>
            </a:extLst>
          </p:cNvPr>
          <p:cNvSpPr txBox="1"/>
          <p:nvPr userDrawn="1"/>
        </p:nvSpPr>
        <p:spPr>
          <a:xfrm>
            <a:off x="884809" y="-256756"/>
            <a:ext cx="10304572" cy="246221"/>
          </a:xfrm>
          <a:prstGeom prst="rect">
            <a:avLst/>
          </a:prstGeom>
          <a:noFill/>
        </p:spPr>
        <p:txBody>
          <a:bodyPr wrap="none" lIns="90000" rtlCol="0" anchor="t">
            <a:spAutoFit/>
          </a:bodyPr>
          <a:lstStyle/>
          <a:p>
            <a:pPr lvl="0"/>
            <a:r>
              <a:rPr lang="en-GB" sz="1000">
                <a:solidFill>
                  <a:schemeClr val="tx1">
                    <a:lumMod val="60000"/>
                    <a:lumOff val="40000"/>
                  </a:schemeClr>
                </a:solidFill>
              </a:rPr>
              <a:t>▲ </a:t>
            </a:r>
            <a:r>
              <a:rPr lang="en-GB" sz="1000" b="1">
                <a:solidFill>
                  <a:schemeClr val="tx1">
                    <a:lumMod val="60000"/>
                    <a:lumOff val="40000"/>
                  </a:schemeClr>
                </a:solidFill>
              </a:rPr>
              <a:t>Dummy placeholders, </a:t>
            </a:r>
            <a:r>
              <a:rPr lang="en-GB" sz="1000" b="0">
                <a:solidFill>
                  <a:schemeClr val="tx1">
                    <a:lumMod val="60000"/>
                    <a:lumOff val="40000"/>
                  </a:schemeClr>
                </a:solidFill>
              </a:rPr>
              <a:t>due to use of star ratings for level descriptions. I</a:t>
            </a:r>
            <a:r>
              <a:rPr lang="en-GB" sz="1000">
                <a:solidFill>
                  <a:schemeClr val="tx1">
                    <a:lumMod val="60000"/>
                    <a:lumOff val="40000"/>
                  </a:schemeClr>
                </a:solidFill>
              </a:rPr>
              <a:t>gnore them, they are not visible on the slide (t</a:t>
            </a:r>
            <a:r>
              <a:rPr lang="en-GB" sz="1000" b="0">
                <a:solidFill>
                  <a:schemeClr val="tx1">
                    <a:lumMod val="60000"/>
                    <a:lumOff val="40000"/>
                  </a:schemeClr>
                </a:solidFill>
              </a:rPr>
              <a:t>hese placeholders are necessary</a:t>
            </a:r>
            <a:r>
              <a:rPr lang="en-GB" sz="1000" b="1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en-GB" sz="1000">
                <a:solidFill>
                  <a:schemeClr val="tx1">
                    <a:lumMod val="60000"/>
                    <a:lumOff val="40000"/>
                  </a:schemeClr>
                </a:solidFill>
              </a:rPr>
              <a:t>for compatibility with other templates). ▲</a:t>
            </a:r>
            <a:endParaRPr lang="en-NL" sz="100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1" name="Text Placeholder 5">
            <a:extLst>
              <a:ext uri="{FF2B5EF4-FFF2-40B4-BE49-F238E27FC236}">
                <a16:creationId xmlns:a16="http://schemas.microsoft.com/office/drawing/2014/main" id="{E1901AC2-680E-4CD9-7DE1-234CE548C4A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66875" y="914509"/>
            <a:ext cx="1168590" cy="257763"/>
          </a:xfrm>
        </p:spPr>
        <p:txBody>
          <a:bodyPr wrap="none">
            <a:spAutoFit/>
          </a:bodyPr>
          <a:lstStyle>
            <a:lvl1pPr marL="0" indent="0" algn="r">
              <a:buFont typeface="Arial" panose="020B0604020202020204" pitchFamily="34" charset="0"/>
              <a:buNone/>
              <a:defRPr sz="1000" b="1" cap="all" baseline="0">
                <a:solidFill>
                  <a:schemeClr val="accent1"/>
                </a:solidFill>
              </a:defRPr>
            </a:lvl1pPr>
            <a:lvl2pPr marL="270000" indent="0">
              <a:buFont typeface="Arial" panose="020B0604020202020204" pitchFamily="34" charset="0"/>
              <a:buNone/>
              <a:defRPr/>
            </a:lvl2pPr>
            <a:lvl3pPr marL="522000" indent="0">
              <a:buFont typeface="Arial" panose="020B0604020202020204" pitchFamily="34" charset="0"/>
              <a:buNone/>
              <a:defRPr/>
            </a:lvl3pPr>
            <a:lvl4pPr marL="774000" indent="0">
              <a:buFont typeface="Arial" panose="020B0604020202020204" pitchFamily="34" charset="0"/>
              <a:buNone/>
              <a:defRPr/>
            </a:lvl4pPr>
            <a:lvl5pPr marL="10260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GB"/>
              <a:t>Insert model name</a:t>
            </a:r>
            <a:endParaRPr lang="en-NL"/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9B21183-F5CA-24B5-B8D6-DFE3A10DA671}"/>
              </a:ext>
            </a:extLst>
          </p:cNvPr>
          <p:cNvCxnSpPr>
            <a:cxnSpLocks/>
          </p:cNvCxnSpPr>
          <p:nvPr userDrawn="1"/>
        </p:nvCxnSpPr>
        <p:spPr>
          <a:xfrm>
            <a:off x="10247651" y="999720"/>
            <a:ext cx="0" cy="98830"/>
          </a:xfrm>
          <a:prstGeom prst="line">
            <a:avLst/>
          </a:prstGeom>
          <a:ln w="12700">
            <a:solidFill>
              <a:srgbClr val="B3BECD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6131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cover Energ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451B2CA9-5B35-C54A-92BF-D92025A672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383"/>
          <a:stretch/>
        </p:blipFill>
        <p:spPr>
          <a:xfrm>
            <a:off x="0" y="0"/>
            <a:ext cx="12192002" cy="68689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0E4A83A-3771-7940-A5CE-4A57386FE69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5C7BC2F-CAF6-2147-BA78-DD239A55C5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5154" y="535609"/>
            <a:ext cx="2274632" cy="674455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3CD6264F-9E1A-E449-A6E1-2AA1F8B10B7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414" y="2937600"/>
            <a:ext cx="8486893" cy="366712"/>
          </a:xfrm>
          <a:prstGeom prst="rect">
            <a:avLst/>
          </a:prstGeom>
        </p:spPr>
        <p:txBody>
          <a:bodyPr wrap="none"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>
                <a:solidFill>
                  <a:srgbClr val="DFC123"/>
                </a:solidFill>
              </a:defRPr>
            </a:lvl2pPr>
            <a:lvl3pPr marL="914400" indent="0">
              <a:buNone/>
              <a:defRPr>
                <a:solidFill>
                  <a:srgbClr val="DFC123"/>
                </a:solidFill>
              </a:defRPr>
            </a:lvl3pPr>
            <a:lvl4pPr marL="1371600" indent="0">
              <a:buNone/>
              <a:defRPr>
                <a:solidFill>
                  <a:srgbClr val="DFC123"/>
                </a:solidFill>
              </a:defRPr>
            </a:lvl4pPr>
            <a:lvl5pPr marL="1828800" indent="0">
              <a:buNone/>
              <a:defRPr>
                <a:solidFill>
                  <a:srgbClr val="DFC123"/>
                </a:solidFill>
              </a:defRPr>
            </a:lvl5pPr>
          </a:lstStyle>
          <a:p>
            <a:pPr lvl="0"/>
            <a:r>
              <a:rPr lang="en-US"/>
              <a:t>Client name - System name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F768721D-25FF-B84B-BFD4-8B9B098AFF9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35415" y="3319200"/>
            <a:ext cx="8486892" cy="344488"/>
          </a:xfrm>
          <a:prstGeom prst="rect">
            <a:avLst/>
          </a:prstGeom>
        </p:spPr>
        <p:txBody>
          <a:bodyPr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presentation subject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C5F95AC5-EE07-B243-AABC-5BEB60DCB85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36000" y="4119279"/>
            <a:ext cx="1450572" cy="215444"/>
          </a:xfrm>
          <a:prstGeom prst="rect">
            <a:avLst/>
          </a:prstGeom>
        </p:spPr>
        <p:txBody>
          <a:bodyPr wrap="none" lIns="72000" tIns="0" rIns="72000" bIns="0">
            <a:spAutoFit/>
          </a:bodyPr>
          <a:lstStyle>
            <a:lvl1pPr marL="0" indent="0">
              <a:lnSpc>
                <a:spcPct val="100000"/>
              </a:lnSpc>
              <a:buNone/>
              <a:defRPr sz="1400" b="1" i="0" spc="20" baseline="0">
                <a:solidFill>
                  <a:srgbClr val="E0C20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 b="1">
                <a:solidFill>
                  <a:srgbClr val="70CDD9"/>
                </a:solidFill>
              </a:defRPr>
            </a:lvl2pPr>
            <a:lvl3pPr marL="914400" indent="0">
              <a:buNone/>
              <a:defRPr sz="1100" b="1">
                <a:solidFill>
                  <a:srgbClr val="70CDD9"/>
                </a:solidFill>
              </a:defRPr>
            </a:lvl3pPr>
            <a:lvl4pPr marL="1371600" indent="0">
              <a:buNone/>
              <a:defRPr sz="1050" b="1">
                <a:solidFill>
                  <a:srgbClr val="70CDD9"/>
                </a:solidFill>
              </a:defRPr>
            </a:lvl4pPr>
            <a:lvl5pPr marL="1828800" indent="0">
              <a:buNone/>
              <a:defRPr sz="1050" b="1">
                <a:solidFill>
                  <a:srgbClr val="70CDD9"/>
                </a:solidFill>
              </a:defRPr>
            </a:lvl5pPr>
          </a:lstStyle>
          <a:p>
            <a:pPr lvl="0"/>
            <a:r>
              <a:rPr lang="en-US"/>
              <a:t>Insert presenters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A489EA8-0099-1E48-B547-C4B7DAEE520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 l="12128" t="8983" r="10508"/>
          <a:stretch>
            <a:fillRect/>
          </a:stretch>
        </p:blipFill>
        <p:spPr>
          <a:xfrm>
            <a:off x="3251657" y="4080419"/>
            <a:ext cx="302955" cy="302955"/>
          </a:xfrm>
          <a:custGeom>
            <a:avLst/>
            <a:gdLst>
              <a:gd name="connsiteX0" fmla="*/ 137554 w 275108"/>
              <a:gd name="connsiteY0" fmla="*/ 0 h 275108"/>
              <a:gd name="connsiteX1" fmla="*/ 275108 w 275108"/>
              <a:gd name="connsiteY1" fmla="*/ 137554 h 275108"/>
              <a:gd name="connsiteX2" fmla="*/ 137554 w 275108"/>
              <a:gd name="connsiteY2" fmla="*/ 275108 h 275108"/>
              <a:gd name="connsiteX3" fmla="*/ 0 w 275108"/>
              <a:gd name="connsiteY3" fmla="*/ 137554 h 275108"/>
              <a:gd name="connsiteX4" fmla="*/ 137554 w 275108"/>
              <a:gd name="connsiteY4" fmla="*/ 0 h 27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108" h="275108">
                <a:moveTo>
                  <a:pt x="137554" y="0"/>
                </a:moveTo>
                <a:cubicBezTo>
                  <a:pt x="213523" y="0"/>
                  <a:pt x="275108" y="61585"/>
                  <a:pt x="275108" y="137554"/>
                </a:cubicBezTo>
                <a:cubicBezTo>
                  <a:pt x="275108" y="213523"/>
                  <a:pt x="213523" y="275108"/>
                  <a:pt x="137554" y="275108"/>
                </a:cubicBezTo>
                <a:cubicBezTo>
                  <a:pt x="61585" y="275108"/>
                  <a:pt x="0" y="213523"/>
                  <a:pt x="0" y="137554"/>
                </a:cubicBezTo>
                <a:cubicBezTo>
                  <a:pt x="0" y="61585"/>
                  <a:pt x="61585" y="0"/>
                  <a:pt x="137554" y="0"/>
                </a:cubicBezTo>
                <a:close/>
              </a:path>
            </a:pathLst>
          </a:custGeom>
          <a:effectLst>
            <a:outerShdw blurRad="254000" dist="38100" dir="2700000" algn="tl" rotWithShape="0">
              <a:schemeClr val="accent2">
                <a:alpha val="25000"/>
              </a:schemeClr>
            </a:outerShdw>
          </a:effectLst>
        </p:spPr>
      </p:pic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46C9171-D8B9-C84E-A0CB-9985BF613E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76161" y="6525935"/>
            <a:ext cx="1146147" cy="257763"/>
          </a:xfrm>
          <a:prstGeom prst="rect">
            <a:avLst/>
          </a:prstGeom>
        </p:spPr>
        <p:txBody>
          <a:bodyPr wrap="none" rIns="0">
            <a:spAutoFit/>
          </a:bodyPr>
          <a:lstStyle>
            <a:lvl1pPr marL="0" indent="0" algn="r">
              <a:buNone/>
              <a:defRPr sz="1000" b="1" cap="all" baseline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  <a:lvl2pPr>
              <a:defRPr sz="1400" b="1">
                <a:solidFill>
                  <a:schemeClr val="bg1"/>
                </a:solidFill>
              </a:defRPr>
            </a:lvl2pPr>
            <a:lvl3pPr>
              <a:defRPr sz="1400" b="1">
                <a:solidFill>
                  <a:schemeClr val="bg1"/>
                </a:solidFill>
              </a:defRPr>
            </a:lvl3pPr>
            <a:lvl4pPr>
              <a:defRPr sz="1400" b="1">
                <a:solidFill>
                  <a:schemeClr val="bg1"/>
                </a:solidFill>
              </a:defRPr>
            </a:lvl4pPr>
            <a:lvl5pPr>
              <a:defRPr sz="1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REPORT DATE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545DB280-78C0-C448-A45D-5F295A3BA85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629355" y="6536558"/>
            <a:ext cx="2391680" cy="247948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000" b="1" cap="all" spc="10" baseline="0" dirty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</a:lstStyle>
          <a:p>
            <a:pPr lvl="0"/>
            <a:r>
              <a:rPr lang="en-US"/>
              <a:t>&lt;Insert Quality Officer (if applicable)&gt;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6D9839-9B72-E148-9BE8-5A1EB355B750}"/>
              </a:ext>
            </a:extLst>
          </p:cNvPr>
          <p:cNvSpPr/>
          <p:nvPr userDrawn="1"/>
        </p:nvSpPr>
        <p:spPr>
          <a:xfrm>
            <a:off x="535155" y="6481274"/>
            <a:ext cx="2274632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  <a:effectLst>
                <a:outerShdw blurRad="571500" dist="38100" dir="2700000" sx="105000" sy="105000" algn="tl" rotWithShape="0">
                  <a:schemeClr val="tx2"/>
                </a:outerShdw>
              </a:effectLst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D3DFEEB-7237-1A47-ADDC-E405ACBE973B}"/>
              </a:ext>
            </a:extLst>
          </p:cNvPr>
          <p:cNvGrpSpPr/>
          <p:nvPr userDrawn="1"/>
        </p:nvGrpSpPr>
        <p:grpSpPr>
          <a:xfrm>
            <a:off x="2011680" y="6924072"/>
            <a:ext cx="3843860" cy="466097"/>
            <a:chOff x="2011680" y="6924072"/>
            <a:chExt cx="3843860" cy="466097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A400403-E0E3-2D40-AD7E-85259717E73C}"/>
                </a:ext>
              </a:extLst>
            </p:cNvPr>
            <p:cNvSpPr txBox="1"/>
            <p:nvPr userDrawn="1"/>
          </p:nvSpPr>
          <p:spPr>
            <a:xfrm>
              <a:off x="2011680" y="6990059"/>
              <a:ext cx="3843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When using the “quality officer” placeholder, make sure that the descriptive “</a:t>
              </a:r>
              <a:r>
                <a:rPr lang="en-US" sz="1000" b="1">
                  <a:solidFill>
                    <a:schemeClr val="bg1">
                      <a:lumMod val="65000"/>
                    </a:schemeClr>
                  </a:solidFill>
                </a:rPr>
                <a:t>QA performed by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” </a:t>
              </a:r>
              <a:r>
                <a:rPr lang="en-US" sz="1000" b="0">
                  <a:solidFill>
                    <a:schemeClr val="bg1">
                      <a:lumMod val="65000"/>
                    </a:schemeClr>
                  </a:solidFill>
                </a:rPr>
                <a:t>label is included 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on the slide.</a:t>
              </a:r>
            </a:p>
          </p:txBody>
        </p:sp>
        <p:sp>
          <p:nvSpPr>
            <p:cNvPr id="35" name="Triangle 34">
              <a:extLst>
                <a:ext uri="{FF2B5EF4-FFF2-40B4-BE49-F238E27FC236}">
                  <a16:creationId xmlns:a16="http://schemas.microsoft.com/office/drawing/2014/main" id="{3E9D89B1-AAA1-9743-8ED0-91D6CE4A4266}"/>
                </a:ext>
              </a:extLst>
            </p:cNvPr>
            <p:cNvSpPr/>
            <p:nvPr userDrawn="1"/>
          </p:nvSpPr>
          <p:spPr>
            <a:xfrm>
              <a:off x="3876938" y="6924072"/>
              <a:ext cx="112623" cy="79252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68431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cover Public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694B38B-48FC-014A-844B-3DD68C838E9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409"/>
          <a:stretch/>
        </p:blipFill>
        <p:spPr>
          <a:xfrm>
            <a:off x="0" y="-1"/>
            <a:ext cx="12192002" cy="686890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6F0E145-03A0-074C-A578-218F7892E31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92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5C7BC2F-CAF6-2147-BA78-DD239A55C5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5154" y="535609"/>
            <a:ext cx="2274632" cy="674455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38DF856A-5923-AA44-8259-731EBD0A54E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414" y="2937600"/>
            <a:ext cx="8486893" cy="366712"/>
          </a:xfrm>
          <a:prstGeom prst="rect">
            <a:avLst/>
          </a:prstGeom>
        </p:spPr>
        <p:txBody>
          <a:bodyPr wrap="none"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>
                <a:solidFill>
                  <a:srgbClr val="DFC123"/>
                </a:solidFill>
              </a:defRPr>
            </a:lvl2pPr>
            <a:lvl3pPr marL="914400" indent="0">
              <a:buNone/>
              <a:defRPr>
                <a:solidFill>
                  <a:srgbClr val="DFC123"/>
                </a:solidFill>
              </a:defRPr>
            </a:lvl3pPr>
            <a:lvl4pPr marL="1371600" indent="0">
              <a:buNone/>
              <a:defRPr>
                <a:solidFill>
                  <a:srgbClr val="DFC123"/>
                </a:solidFill>
              </a:defRPr>
            </a:lvl4pPr>
            <a:lvl5pPr marL="1828800" indent="0">
              <a:buNone/>
              <a:defRPr>
                <a:solidFill>
                  <a:srgbClr val="DFC123"/>
                </a:solidFill>
              </a:defRPr>
            </a:lvl5pPr>
          </a:lstStyle>
          <a:p>
            <a:pPr lvl="0"/>
            <a:r>
              <a:rPr lang="en-US"/>
              <a:t>Client name - System name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AD356070-EB38-6749-A5D9-89A262F772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35415" y="3319200"/>
            <a:ext cx="8486892" cy="344488"/>
          </a:xfrm>
          <a:prstGeom prst="rect">
            <a:avLst/>
          </a:prstGeom>
        </p:spPr>
        <p:txBody>
          <a:bodyPr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presentation subject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5C260100-A3CA-C447-B621-687F3E9E924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36000" y="4119279"/>
            <a:ext cx="1450572" cy="215444"/>
          </a:xfrm>
          <a:prstGeom prst="rect">
            <a:avLst/>
          </a:prstGeom>
        </p:spPr>
        <p:txBody>
          <a:bodyPr wrap="none" lIns="72000" tIns="0" rIns="72000" bIns="0">
            <a:spAutoFit/>
          </a:bodyPr>
          <a:lstStyle>
            <a:lvl1pPr marL="0" indent="0">
              <a:lnSpc>
                <a:spcPct val="100000"/>
              </a:lnSpc>
              <a:buNone/>
              <a:defRPr sz="1400" b="1" i="0" spc="20" baseline="0">
                <a:solidFill>
                  <a:srgbClr val="E0C20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 b="1">
                <a:solidFill>
                  <a:srgbClr val="70CDD9"/>
                </a:solidFill>
              </a:defRPr>
            </a:lvl2pPr>
            <a:lvl3pPr marL="914400" indent="0">
              <a:buNone/>
              <a:defRPr sz="1100" b="1">
                <a:solidFill>
                  <a:srgbClr val="70CDD9"/>
                </a:solidFill>
              </a:defRPr>
            </a:lvl3pPr>
            <a:lvl4pPr marL="1371600" indent="0">
              <a:buNone/>
              <a:defRPr sz="1050" b="1">
                <a:solidFill>
                  <a:srgbClr val="70CDD9"/>
                </a:solidFill>
              </a:defRPr>
            </a:lvl4pPr>
            <a:lvl5pPr marL="1828800" indent="0">
              <a:buNone/>
              <a:defRPr sz="1050" b="1">
                <a:solidFill>
                  <a:srgbClr val="70CDD9"/>
                </a:solidFill>
              </a:defRPr>
            </a:lvl5pPr>
          </a:lstStyle>
          <a:p>
            <a:pPr lvl="0"/>
            <a:r>
              <a:rPr lang="en-US"/>
              <a:t>Insert presenters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A3BEBC9-4D08-1D4E-9716-AFB621648A9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 l="12128" t="8983" r="10508"/>
          <a:stretch>
            <a:fillRect/>
          </a:stretch>
        </p:blipFill>
        <p:spPr>
          <a:xfrm>
            <a:off x="3251657" y="4080419"/>
            <a:ext cx="302955" cy="302955"/>
          </a:xfrm>
          <a:custGeom>
            <a:avLst/>
            <a:gdLst>
              <a:gd name="connsiteX0" fmla="*/ 137554 w 275108"/>
              <a:gd name="connsiteY0" fmla="*/ 0 h 275108"/>
              <a:gd name="connsiteX1" fmla="*/ 275108 w 275108"/>
              <a:gd name="connsiteY1" fmla="*/ 137554 h 275108"/>
              <a:gd name="connsiteX2" fmla="*/ 137554 w 275108"/>
              <a:gd name="connsiteY2" fmla="*/ 275108 h 275108"/>
              <a:gd name="connsiteX3" fmla="*/ 0 w 275108"/>
              <a:gd name="connsiteY3" fmla="*/ 137554 h 275108"/>
              <a:gd name="connsiteX4" fmla="*/ 137554 w 275108"/>
              <a:gd name="connsiteY4" fmla="*/ 0 h 27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108" h="275108">
                <a:moveTo>
                  <a:pt x="137554" y="0"/>
                </a:moveTo>
                <a:cubicBezTo>
                  <a:pt x="213523" y="0"/>
                  <a:pt x="275108" y="61585"/>
                  <a:pt x="275108" y="137554"/>
                </a:cubicBezTo>
                <a:cubicBezTo>
                  <a:pt x="275108" y="213523"/>
                  <a:pt x="213523" y="275108"/>
                  <a:pt x="137554" y="275108"/>
                </a:cubicBezTo>
                <a:cubicBezTo>
                  <a:pt x="61585" y="275108"/>
                  <a:pt x="0" y="213523"/>
                  <a:pt x="0" y="137554"/>
                </a:cubicBezTo>
                <a:cubicBezTo>
                  <a:pt x="0" y="61585"/>
                  <a:pt x="61585" y="0"/>
                  <a:pt x="137554" y="0"/>
                </a:cubicBezTo>
                <a:close/>
              </a:path>
            </a:pathLst>
          </a:custGeom>
          <a:effectLst>
            <a:outerShdw blurRad="254000" dist="38100" dir="2700000" algn="tl" rotWithShape="0">
              <a:schemeClr val="accent2">
                <a:alpha val="25000"/>
              </a:schemeClr>
            </a:outerShdw>
          </a:effectLst>
        </p:spPr>
      </p:pic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9ED6D2-29DD-4048-B0CF-744E956D32F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76161" y="6525935"/>
            <a:ext cx="1146147" cy="257763"/>
          </a:xfrm>
          <a:prstGeom prst="rect">
            <a:avLst/>
          </a:prstGeom>
        </p:spPr>
        <p:txBody>
          <a:bodyPr wrap="none" rIns="0">
            <a:spAutoFit/>
          </a:bodyPr>
          <a:lstStyle>
            <a:lvl1pPr marL="0" indent="0" algn="r">
              <a:buNone/>
              <a:defRPr sz="1000" b="1" cap="all" baseline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  <a:lvl2pPr>
              <a:defRPr sz="1400" b="1">
                <a:solidFill>
                  <a:schemeClr val="bg1"/>
                </a:solidFill>
              </a:defRPr>
            </a:lvl2pPr>
            <a:lvl3pPr>
              <a:defRPr sz="1400" b="1">
                <a:solidFill>
                  <a:schemeClr val="bg1"/>
                </a:solidFill>
              </a:defRPr>
            </a:lvl3pPr>
            <a:lvl4pPr>
              <a:defRPr sz="1400" b="1">
                <a:solidFill>
                  <a:schemeClr val="bg1"/>
                </a:solidFill>
              </a:defRPr>
            </a:lvl4pPr>
            <a:lvl5pPr>
              <a:defRPr sz="1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REPORT DATE</a:t>
            </a:r>
          </a:p>
        </p:txBody>
      </p:sp>
      <p:sp>
        <p:nvSpPr>
          <p:cNvPr id="23" name="Text Placeholder 8">
            <a:extLst>
              <a:ext uri="{FF2B5EF4-FFF2-40B4-BE49-F238E27FC236}">
                <a16:creationId xmlns:a16="http://schemas.microsoft.com/office/drawing/2014/main" id="{14A6EA47-D1D0-8A42-8A3D-3106F125FF2E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629355" y="6536558"/>
            <a:ext cx="2391680" cy="247948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000" b="1" cap="all" spc="10" baseline="0" dirty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</a:lstStyle>
          <a:p>
            <a:pPr lvl="0"/>
            <a:r>
              <a:rPr lang="en-US"/>
              <a:t>&lt;Insert Quality Officer (if applicable)&gt;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A6904BF-29E1-FB41-8B5D-02A569A12259}"/>
              </a:ext>
            </a:extLst>
          </p:cNvPr>
          <p:cNvSpPr/>
          <p:nvPr userDrawn="1"/>
        </p:nvSpPr>
        <p:spPr>
          <a:xfrm>
            <a:off x="535155" y="6481274"/>
            <a:ext cx="2274632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  <a:effectLst>
                <a:outerShdw blurRad="571500" dist="38100" dir="2700000" sx="105000" sy="105000" algn="tl" rotWithShape="0">
                  <a:schemeClr val="tx2"/>
                </a:outerShdw>
              </a:effectLst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811E63D3-5ECB-D643-A3E1-8F5634FDA372}"/>
              </a:ext>
            </a:extLst>
          </p:cNvPr>
          <p:cNvGrpSpPr/>
          <p:nvPr userDrawn="1"/>
        </p:nvGrpSpPr>
        <p:grpSpPr>
          <a:xfrm>
            <a:off x="2011680" y="6924072"/>
            <a:ext cx="3843860" cy="466097"/>
            <a:chOff x="2011680" y="6924072"/>
            <a:chExt cx="3843860" cy="466097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E0E92D76-8A86-7041-8F9B-378595425F2D}"/>
                </a:ext>
              </a:extLst>
            </p:cNvPr>
            <p:cNvSpPr txBox="1"/>
            <p:nvPr userDrawn="1"/>
          </p:nvSpPr>
          <p:spPr>
            <a:xfrm>
              <a:off x="2011680" y="6990059"/>
              <a:ext cx="3843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When using the “quality officer” placeholder, make sure that the descriptive “</a:t>
              </a:r>
              <a:r>
                <a:rPr lang="en-US" sz="1000" b="1">
                  <a:solidFill>
                    <a:schemeClr val="bg1">
                      <a:lumMod val="65000"/>
                    </a:schemeClr>
                  </a:solidFill>
                </a:rPr>
                <a:t>QA performed by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” </a:t>
              </a:r>
              <a:r>
                <a:rPr lang="en-US" sz="1000" b="0">
                  <a:solidFill>
                    <a:schemeClr val="bg1">
                      <a:lumMod val="65000"/>
                    </a:schemeClr>
                  </a:solidFill>
                </a:rPr>
                <a:t>label is included 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on the slide.</a:t>
              </a:r>
            </a:p>
          </p:txBody>
        </p:sp>
        <p:sp>
          <p:nvSpPr>
            <p:cNvPr id="39" name="Triangle 38">
              <a:extLst>
                <a:ext uri="{FF2B5EF4-FFF2-40B4-BE49-F238E27FC236}">
                  <a16:creationId xmlns:a16="http://schemas.microsoft.com/office/drawing/2014/main" id="{5830A3CF-DC0D-4748-8980-181ACE7EF93F}"/>
                </a:ext>
              </a:extLst>
            </p:cNvPr>
            <p:cNvSpPr/>
            <p:nvPr userDrawn="1"/>
          </p:nvSpPr>
          <p:spPr>
            <a:xfrm>
              <a:off x="3876938" y="6924072"/>
              <a:ext cx="112623" cy="79252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7560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cover Offic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9F13119-09E4-7E49-8526-03199A00DEE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1" cy="68659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047C0A-33FD-8246-B024-3FA1DE0317E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95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5C7BC2F-CAF6-2147-BA78-DD239A55C5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5154" y="535609"/>
            <a:ext cx="2274632" cy="674455"/>
          </a:xfrm>
          <a:prstGeom prst="rect">
            <a:avLst/>
          </a:prstGeom>
        </p:spPr>
      </p:pic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3C35307B-8E32-4A48-9120-CD3EC5EF079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414" y="2937600"/>
            <a:ext cx="8486893" cy="366712"/>
          </a:xfrm>
          <a:prstGeom prst="rect">
            <a:avLst/>
          </a:prstGeom>
        </p:spPr>
        <p:txBody>
          <a:bodyPr wrap="none"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>
                <a:solidFill>
                  <a:srgbClr val="DFC123"/>
                </a:solidFill>
              </a:defRPr>
            </a:lvl2pPr>
            <a:lvl3pPr marL="914400" indent="0">
              <a:buNone/>
              <a:defRPr>
                <a:solidFill>
                  <a:srgbClr val="DFC123"/>
                </a:solidFill>
              </a:defRPr>
            </a:lvl3pPr>
            <a:lvl4pPr marL="1371600" indent="0">
              <a:buNone/>
              <a:defRPr>
                <a:solidFill>
                  <a:srgbClr val="DFC123"/>
                </a:solidFill>
              </a:defRPr>
            </a:lvl4pPr>
            <a:lvl5pPr marL="1828800" indent="0">
              <a:buNone/>
              <a:defRPr>
                <a:solidFill>
                  <a:srgbClr val="DFC123"/>
                </a:solidFill>
              </a:defRPr>
            </a:lvl5pPr>
          </a:lstStyle>
          <a:p>
            <a:pPr lvl="0"/>
            <a:r>
              <a:rPr lang="en-US"/>
              <a:t>Client name - System name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17C317C6-A693-CD41-9C08-A876E29F068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35415" y="3319200"/>
            <a:ext cx="8486892" cy="344488"/>
          </a:xfrm>
          <a:prstGeom prst="rect">
            <a:avLst/>
          </a:prstGeom>
        </p:spPr>
        <p:txBody>
          <a:bodyPr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presentation subject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445E0D9-6970-A04B-8F17-CC1DF27DE54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36000" y="4119279"/>
            <a:ext cx="1450572" cy="215444"/>
          </a:xfrm>
          <a:prstGeom prst="rect">
            <a:avLst/>
          </a:prstGeom>
        </p:spPr>
        <p:txBody>
          <a:bodyPr wrap="none" lIns="72000" tIns="0" rIns="72000" bIns="0">
            <a:spAutoFit/>
          </a:bodyPr>
          <a:lstStyle>
            <a:lvl1pPr marL="0" indent="0">
              <a:lnSpc>
                <a:spcPct val="100000"/>
              </a:lnSpc>
              <a:buNone/>
              <a:defRPr sz="1400" b="1" i="0" spc="20" baseline="0">
                <a:solidFill>
                  <a:srgbClr val="E0C20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 b="1">
                <a:solidFill>
                  <a:srgbClr val="70CDD9"/>
                </a:solidFill>
              </a:defRPr>
            </a:lvl2pPr>
            <a:lvl3pPr marL="914400" indent="0">
              <a:buNone/>
              <a:defRPr sz="1100" b="1">
                <a:solidFill>
                  <a:srgbClr val="70CDD9"/>
                </a:solidFill>
              </a:defRPr>
            </a:lvl3pPr>
            <a:lvl4pPr marL="1371600" indent="0">
              <a:buNone/>
              <a:defRPr sz="1050" b="1">
                <a:solidFill>
                  <a:srgbClr val="70CDD9"/>
                </a:solidFill>
              </a:defRPr>
            </a:lvl4pPr>
            <a:lvl5pPr marL="1828800" indent="0">
              <a:buNone/>
              <a:defRPr sz="1050" b="1">
                <a:solidFill>
                  <a:srgbClr val="70CDD9"/>
                </a:solidFill>
              </a:defRPr>
            </a:lvl5pPr>
          </a:lstStyle>
          <a:p>
            <a:pPr lvl="0"/>
            <a:r>
              <a:rPr lang="en-US"/>
              <a:t>Insert presenters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B71C9353-7883-6142-BA8A-4C6EC3E6527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 l="12128" t="8983" r="10508"/>
          <a:stretch>
            <a:fillRect/>
          </a:stretch>
        </p:blipFill>
        <p:spPr>
          <a:xfrm>
            <a:off x="3251657" y="4080419"/>
            <a:ext cx="302955" cy="302955"/>
          </a:xfrm>
          <a:custGeom>
            <a:avLst/>
            <a:gdLst>
              <a:gd name="connsiteX0" fmla="*/ 137554 w 275108"/>
              <a:gd name="connsiteY0" fmla="*/ 0 h 275108"/>
              <a:gd name="connsiteX1" fmla="*/ 275108 w 275108"/>
              <a:gd name="connsiteY1" fmla="*/ 137554 h 275108"/>
              <a:gd name="connsiteX2" fmla="*/ 137554 w 275108"/>
              <a:gd name="connsiteY2" fmla="*/ 275108 h 275108"/>
              <a:gd name="connsiteX3" fmla="*/ 0 w 275108"/>
              <a:gd name="connsiteY3" fmla="*/ 137554 h 275108"/>
              <a:gd name="connsiteX4" fmla="*/ 137554 w 275108"/>
              <a:gd name="connsiteY4" fmla="*/ 0 h 27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108" h="275108">
                <a:moveTo>
                  <a:pt x="137554" y="0"/>
                </a:moveTo>
                <a:cubicBezTo>
                  <a:pt x="213523" y="0"/>
                  <a:pt x="275108" y="61585"/>
                  <a:pt x="275108" y="137554"/>
                </a:cubicBezTo>
                <a:cubicBezTo>
                  <a:pt x="275108" y="213523"/>
                  <a:pt x="213523" y="275108"/>
                  <a:pt x="137554" y="275108"/>
                </a:cubicBezTo>
                <a:cubicBezTo>
                  <a:pt x="61585" y="275108"/>
                  <a:pt x="0" y="213523"/>
                  <a:pt x="0" y="137554"/>
                </a:cubicBezTo>
                <a:cubicBezTo>
                  <a:pt x="0" y="61585"/>
                  <a:pt x="61585" y="0"/>
                  <a:pt x="137554" y="0"/>
                </a:cubicBezTo>
                <a:close/>
              </a:path>
            </a:pathLst>
          </a:custGeom>
          <a:effectLst>
            <a:outerShdw blurRad="254000" dist="38100" dir="2700000" algn="tl" rotWithShape="0">
              <a:schemeClr val="accent2">
                <a:alpha val="25000"/>
              </a:schemeClr>
            </a:outerShdw>
          </a:effectLst>
        </p:spPr>
      </p:pic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2A93D3D-4074-914E-B43B-F0E12524612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76161" y="6525935"/>
            <a:ext cx="1146147" cy="257763"/>
          </a:xfrm>
          <a:prstGeom prst="rect">
            <a:avLst/>
          </a:prstGeom>
        </p:spPr>
        <p:txBody>
          <a:bodyPr wrap="none" rIns="0">
            <a:spAutoFit/>
          </a:bodyPr>
          <a:lstStyle>
            <a:lvl1pPr marL="0" indent="0" algn="r">
              <a:buNone/>
              <a:defRPr sz="1000" b="1" cap="all" baseline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  <a:lvl2pPr>
              <a:defRPr sz="1400" b="1">
                <a:solidFill>
                  <a:schemeClr val="bg1"/>
                </a:solidFill>
              </a:defRPr>
            </a:lvl2pPr>
            <a:lvl3pPr>
              <a:defRPr sz="1400" b="1">
                <a:solidFill>
                  <a:schemeClr val="bg1"/>
                </a:solidFill>
              </a:defRPr>
            </a:lvl3pPr>
            <a:lvl4pPr>
              <a:defRPr sz="1400" b="1">
                <a:solidFill>
                  <a:schemeClr val="bg1"/>
                </a:solidFill>
              </a:defRPr>
            </a:lvl4pPr>
            <a:lvl5pPr>
              <a:defRPr sz="1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REPORT DATE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CA6678BE-825F-3842-96EE-3598030CC77F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629355" y="6536558"/>
            <a:ext cx="2391680" cy="247948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000" b="1" cap="all" spc="10" baseline="0" dirty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</a:lstStyle>
          <a:p>
            <a:pPr lvl="0"/>
            <a:r>
              <a:rPr lang="en-US"/>
              <a:t>&lt;Insert Quality Officer (if applicable)&gt;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222E4D4-179C-BB49-81B9-25A171BF674C}"/>
              </a:ext>
            </a:extLst>
          </p:cNvPr>
          <p:cNvSpPr/>
          <p:nvPr userDrawn="1"/>
        </p:nvSpPr>
        <p:spPr>
          <a:xfrm>
            <a:off x="535155" y="6481274"/>
            <a:ext cx="2274632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  <a:effectLst>
                <a:outerShdw blurRad="571500" dist="38100" dir="2700000" sx="105000" sy="105000" algn="tl" rotWithShape="0">
                  <a:schemeClr val="tx2"/>
                </a:outerShdw>
              </a:effectLst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186F88C7-7EFE-A54B-8723-FE90887B066E}"/>
              </a:ext>
            </a:extLst>
          </p:cNvPr>
          <p:cNvGrpSpPr/>
          <p:nvPr userDrawn="1"/>
        </p:nvGrpSpPr>
        <p:grpSpPr>
          <a:xfrm>
            <a:off x="2011680" y="6924072"/>
            <a:ext cx="3843860" cy="466097"/>
            <a:chOff x="2011680" y="6924072"/>
            <a:chExt cx="3843860" cy="466097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01D53B4-5FFE-6B45-9278-9D38C2E524BF}"/>
                </a:ext>
              </a:extLst>
            </p:cNvPr>
            <p:cNvSpPr txBox="1"/>
            <p:nvPr userDrawn="1"/>
          </p:nvSpPr>
          <p:spPr>
            <a:xfrm>
              <a:off x="2011680" y="6990059"/>
              <a:ext cx="3843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When using the “quality officer” placeholder, make sure that the descriptive “</a:t>
              </a:r>
              <a:r>
                <a:rPr lang="en-US" sz="1000" b="1">
                  <a:solidFill>
                    <a:schemeClr val="bg1">
                      <a:lumMod val="65000"/>
                    </a:schemeClr>
                  </a:solidFill>
                </a:rPr>
                <a:t>QA performed by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” </a:t>
              </a:r>
              <a:r>
                <a:rPr lang="en-US" sz="1000" b="0">
                  <a:solidFill>
                    <a:schemeClr val="bg1">
                      <a:lumMod val="65000"/>
                    </a:schemeClr>
                  </a:solidFill>
                </a:rPr>
                <a:t>label is included 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on the slide.</a:t>
              </a:r>
            </a:p>
          </p:txBody>
        </p:sp>
        <p:sp>
          <p:nvSpPr>
            <p:cNvPr id="34" name="Triangle 33">
              <a:extLst>
                <a:ext uri="{FF2B5EF4-FFF2-40B4-BE49-F238E27FC236}">
                  <a16:creationId xmlns:a16="http://schemas.microsoft.com/office/drawing/2014/main" id="{D1BA3996-BE8C-F142-84E6-269795F90410}"/>
                </a:ext>
              </a:extLst>
            </p:cNvPr>
            <p:cNvSpPr/>
            <p:nvPr userDrawn="1"/>
          </p:nvSpPr>
          <p:spPr>
            <a:xfrm>
              <a:off x="3876938" y="6924072"/>
              <a:ext cx="112623" cy="79252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96390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cover Teleco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6D4EE728-E82E-704D-ADEB-24FAC51A507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9833"/>
            <a:ext cx="12192000" cy="687578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1BFBDC1-0F88-404F-8878-DA6B9775F7E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93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C7BC2F-CAF6-2147-BA78-DD239A55C5B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35154" y="535609"/>
            <a:ext cx="2274632" cy="67445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D086631-4FA4-B242-9192-724383AE1525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7AF298E3-4E90-9E47-86B5-57AC257443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235414" y="2937600"/>
            <a:ext cx="8486893" cy="366712"/>
          </a:xfrm>
          <a:prstGeom prst="rect">
            <a:avLst/>
          </a:prstGeom>
        </p:spPr>
        <p:txBody>
          <a:bodyPr wrap="none"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0" i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>
                <a:solidFill>
                  <a:srgbClr val="DFC123"/>
                </a:solidFill>
              </a:defRPr>
            </a:lvl2pPr>
            <a:lvl3pPr marL="914400" indent="0">
              <a:buNone/>
              <a:defRPr>
                <a:solidFill>
                  <a:srgbClr val="DFC123"/>
                </a:solidFill>
              </a:defRPr>
            </a:lvl3pPr>
            <a:lvl4pPr marL="1371600" indent="0">
              <a:buNone/>
              <a:defRPr>
                <a:solidFill>
                  <a:srgbClr val="DFC123"/>
                </a:solidFill>
              </a:defRPr>
            </a:lvl4pPr>
            <a:lvl5pPr marL="1828800" indent="0">
              <a:buNone/>
              <a:defRPr>
                <a:solidFill>
                  <a:srgbClr val="DFC123"/>
                </a:solidFill>
              </a:defRPr>
            </a:lvl5pPr>
          </a:lstStyle>
          <a:p>
            <a:pPr lvl="0"/>
            <a:r>
              <a:rPr lang="en-US"/>
              <a:t>Client name - System name</a:t>
            </a: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67C6FE27-98CB-9247-98B6-B1989EF943B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35415" y="3319200"/>
            <a:ext cx="8486892" cy="344488"/>
          </a:xfrm>
          <a:prstGeom prst="rect">
            <a:avLst/>
          </a:prstGeom>
        </p:spPr>
        <p:txBody>
          <a:bodyPr tIns="0" bIns="0" anchor="t">
            <a:noAutofit/>
          </a:bodyPr>
          <a:lstStyle>
            <a:lvl1pPr marL="0" indent="0">
              <a:lnSpc>
                <a:spcPct val="100000"/>
              </a:lnSpc>
              <a:buNone/>
              <a:defRPr sz="2800" b="1" i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presentation subject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C4AE0566-FE08-CF4B-96A7-3AB3299F8F8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36000" y="4119279"/>
            <a:ext cx="1450572" cy="215444"/>
          </a:xfrm>
          <a:prstGeom prst="rect">
            <a:avLst/>
          </a:prstGeom>
        </p:spPr>
        <p:txBody>
          <a:bodyPr wrap="none" lIns="72000" tIns="0" rIns="72000" bIns="0">
            <a:spAutoFit/>
          </a:bodyPr>
          <a:lstStyle>
            <a:lvl1pPr marL="0" indent="0">
              <a:lnSpc>
                <a:spcPct val="100000"/>
              </a:lnSpc>
              <a:buNone/>
              <a:defRPr sz="1400" b="1" i="0" spc="20" baseline="0">
                <a:solidFill>
                  <a:srgbClr val="E0C204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1200" b="1">
                <a:solidFill>
                  <a:srgbClr val="70CDD9"/>
                </a:solidFill>
              </a:defRPr>
            </a:lvl2pPr>
            <a:lvl3pPr marL="914400" indent="0">
              <a:buNone/>
              <a:defRPr sz="1100" b="1">
                <a:solidFill>
                  <a:srgbClr val="70CDD9"/>
                </a:solidFill>
              </a:defRPr>
            </a:lvl3pPr>
            <a:lvl4pPr marL="1371600" indent="0">
              <a:buNone/>
              <a:defRPr sz="1050" b="1">
                <a:solidFill>
                  <a:srgbClr val="70CDD9"/>
                </a:solidFill>
              </a:defRPr>
            </a:lvl4pPr>
            <a:lvl5pPr marL="1828800" indent="0">
              <a:buNone/>
              <a:defRPr sz="1050" b="1">
                <a:solidFill>
                  <a:srgbClr val="70CDD9"/>
                </a:solidFill>
              </a:defRPr>
            </a:lvl5pPr>
          </a:lstStyle>
          <a:p>
            <a:pPr lvl="0"/>
            <a:r>
              <a:rPr lang="en-US"/>
              <a:t>Insert presenters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4FB89EC-7C95-784D-A236-A1E6B9938774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 l="12128" t="8983" r="10508"/>
          <a:stretch>
            <a:fillRect/>
          </a:stretch>
        </p:blipFill>
        <p:spPr>
          <a:xfrm>
            <a:off x="3251657" y="4080419"/>
            <a:ext cx="302955" cy="302955"/>
          </a:xfrm>
          <a:custGeom>
            <a:avLst/>
            <a:gdLst>
              <a:gd name="connsiteX0" fmla="*/ 137554 w 275108"/>
              <a:gd name="connsiteY0" fmla="*/ 0 h 275108"/>
              <a:gd name="connsiteX1" fmla="*/ 275108 w 275108"/>
              <a:gd name="connsiteY1" fmla="*/ 137554 h 275108"/>
              <a:gd name="connsiteX2" fmla="*/ 137554 w 275108"/>
              <a:gd name="connsiteY2" fmla="*/ 275108 h 275108"/>
              <a:gd name="connsiteX3" fmla="*/ 0 w 275108"/>
              <a:gd name="connsiteY3" fmla="*/ 137554 h 275108"/>
              <a:gd name="connsiteX4" fmla="*/ 137554 w 275108"/>
              <a:gd name="connsiteY4" fmla="*/ 0 h 275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75108" h="275108">
                <a:moveTo>
                  <a:pt x="137554" y="0"/>
                </a:moveTo>
                <a:cubicBezTo>
                  <a:pt x="213523" y="0"/>
                  <a:pt x="275108" y="61585"/>
                  <a:pt x="275108" y="137554"/>
                </a:cubicBezTo>
                <a:cubicBezTo>
                  <a:pt x="275108" y="213523"/>
                  <a:pt x="213523" y="275108"/>
                  <a:pt x="137554" y="275108"/>
                </a:cubicBezTo>
                <a:cubicBezTo>
                  <a:pt x="61585" y="275108"/>
                  <a:pt x="0" y="213523"/>
                  <a:pt x="0" y="137554"/>
                </a:cubicBezTo>
                <a:cubicBezTo>
                  <a:pt x="0" y="61585"/>
                  <a:pt x="61585" y="0"/>
                  <a:pt x="137554" y="0"/>
                </a:cubicBezTo>
                <a:close/>
              </a:path>
            </a:pathLst>
          </a:custGeom>
          <a:effectLst>
            <a:outerShdw blurRad="254000" dist="38100" dir="2700000" algn="tl" rotWithShape="0">
              <a:schemeClr val="accent2">
                <a:alpha val="25000"/>
              </a:schemeClr>
            </a:outerShdw>
          </a:effectLst>
        </p:spPr>
      </p:pic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F0D60B5C-8D30-9A43-A2F0-A420A723845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576161" y="6525935"/>
            <a:ext cx="1146147" cy="257763"/>
          </a:xfrm>
          <a:prstGeom prst="rect">
            <a:avLst/>
          </a:prstGeom>
        </p:spPr>
        <p:txBody>
          <a:bodyPr wrap="none" rIns="0">
            <a:spAutoFit/>
          </a:bodyPr>
          <a:lstStyle>
            <a:lvl1pPr marL="0" indent="0" algn="r">
              <a:buNone/>
              <a:defRPr sz="1000" b="1" cap="all" baseline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  <a:lvl2pPr>
              <a:defRPr sz="1400" b="1">
                <a:solidFill>
                  <a:schemeClr val="bg1"/>
                </a:solidFill>
              </a:defRPr>
            </a:lvl2pPr>
            <a:lvl3pPr>
              <a:defRPr sz="1400" b="1">
                <a:solidFill>
                  <a:schemeClr val="bg1"/>
                </a:solidFill>
              </a:defRPr>
            </a:lvl3pPr>
            <a:lvl4pPr>
              <a:defRPr sz="1400" b="1">
                <a:solidFill>
                  <a:schemeClr val="bg1"/>
                </a:solidFill>
              </a:defRPr>
            </a:lvl4pPr>
            <a:lvl5pPr>
              <a:defRPr sz="14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INSERT REPORT DATE</a:t>
            </a:r>
          </a:p>
        </p:txBody>
      </p:sp>
      <p:sp>
        <p:nvSpPr>
          <p:cNvPr id="22" name="Text Placeholder 8">
            <a:extLst>
              <a:ext uri="{FF2B5EF4-FFF2-40B4-BE49-F238E27FC236}">
                <a16:creationId xmlns:a16="http://schemas.microsoft.com/office/drawing/2014/main" id="{9B44ED07-830B-CA42-ABAD-68B7541A4D9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629355" y="6536558"/>
            <a:ext cx="2391680" cy="247948"/>
          </a:xfr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rtlCol="0" anchor="ctr">
            <a:spAutoFit/>
          </a:bodyPr>
          <a:lstStyle>
            <a:lvl1pPr marL="0" indent="0">
              <a:buFont typeface="Arial" panose="020B0604020202020204" pitchFamily="34" charset="0"/>
              <a:buNone/>
              <a:defRPr lang="en-US" sz="1000" b="1" cap="all" spc="10" baseline="0" dirty="0">
                <a:solidFill>
                  <a:schemeClr val="bg1"/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defRPr>
            </a:lvl1pPr>
          </a:lstStyle>
          <a:p>
            <a:pPr lvl="0"/>
            <a:r>
              <a:rPr lang="en-US"/>
              <a:t>&lt;Insert Quality Officer (if applicable)&gt;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3689E33A-225C-7249-975E-955031756923}"/>
              </a:ext>
            </a:extLst>
          </p:cNvPr>
          <p:cNvSpPr/>
          <p:nvPr userDrawn="1"/>
        </p:nvSpPr>
        <p:spPr>
          <a:xfrm>
            <a:off x="535155" y="6481274"/>
            <a:ext cx="2274632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//</a:t>
            </a:r>
            <a:r>
              <a:rPr lang="en-US" sz="1000" spc="10">
                <a:solidFill>
                  <a:schemeClr val="bg2">
                    <a:alpha val="90000"/>
                  </a:schemeClr>
                </a:solidFill>
                <a:effectLst>
                  <a:outerShdw blurRad="571500" dist="38100" dir="2700000" sx="105000" sy="105000" algn="tl" rotWithShape="0">
                    <a:schemeClr val="tx2"/>
                  </a:outerShdw>
                </a:effectLst>
              </a:rPr>
              <a:t> SOFTWARE IMPROVEMENT GROUP</a:t>
            </a:r>
            <a:endParaRPr lang="en-US" sz="1000" b="1" spc="10">
              <a:solidFill>
                <a:schemeClr val="bg2">
                  <a:alpha val="90000"/>
                </a:schemeClr>
              </a:solidFill>
              <a:effectLst>
                <a:outerShdw blurRad="571500" dist="38100" dir="2700000" sx="105000" sy="105000" algn="tl" rotWithShape="0">
                  <a:schemeClr val="tx2"/>
                </a:outerShdw>
              </a:effectLst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CCF9CAF-BBF0-B64C-AE47-62181838EA85}"/>
              </a:ext>
            </a:extLst>
          </p:cNvPr>
          <p:cNvGrpSpPr/>
          <p:nvPr userDrawn="1"/>
        </p:nvGrpSpPr>
        <p:grpSpPr>
          <a:xfrm>
            <a:off x="2011680" y="6924072"/>
            <a:ext cx="3843860" cy="466097"/>
            <a:chOff x="2011680" y="6924072"/>
            <a:chExt cx="3843860" cy="466097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BECFB39-6FEE-3446-9B0B-58F567608E56}"/>
                </a:ext>
              </a:extLst>
            </p:cNvPr>
            <p:cNvSpPr txBox="1"/>
            <p:nvPr userDrawn="1"/>
          </p:nvSpPr>
          <p:spPr>
            <a:xfrm>
              <a:off x="2011680" y="6990059"/>
              <a:ext cx="38438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When using the “quality officer” placeholder, make sure that the descriptive “</a:t>
              </a:r>
              <a:r>
                <a:rPr lang="en-US" sz="1000" b="1">
                  <a:solidFill>
                    <a:schemeClr val="bg1">
                      <a:lumMod val="65000"/>
                    </a:schemeClr>
                  </a:solidFill>
                </a:rPr>
                <a:t>QA performed by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” </a:t>
              </a:r>
              <a:r>
                <a:rPr lang="en-US" sz="1000" b="0">
                  <a:solidFill>
                    <a:schemeClr val="bg1">
                      <a:lumMod val="65000"/>
                    </a:schemeClr>
                  </a:solidFill>
                </a:rPr>
                <a:t>label is included </a:t>
              </a:r>
              <a:r>
                <a:rPr lang="en-US" sz="1000">
                  <a:solidFill>
                    <a:schemeClr val="bg1">
                      <a:lumMod val="65000"/>
                    </a:schemeClr>
                  </a:solidFill>
                </a:rPr>
                <a:t>on the slide.</a:t>
              </a:r>
            </a:p>
          </p:txBody>
        </p:sp>
        <p:sp>
          <p:nvSpPr>
            <p:cNvPr id="36" name="Triangle 35">
              <a:extLst>
                <a:ext uri="{FF2B5EF4-FFF2-40B4-BE49-F238E27FC236}">
                  <a16:creationId xmlns:a16="http://schemas.microsoft.com/office/drawing/2014/main" id="{8B3F80E5-285C-FA42-ADFD-D1155E98F9AF}"/>
                </a:ext>
              </a:extLst>
            </p:cNvPr>
            <p:cNvSpPr/>
            <p:nvPr userDrawn="1"/>
          </p:nvSpPr>
          <p:spPr>
            <a:xfrm>
              <a:off x="3876938" y="6924072"/>
              <a:ext cx="112623" cy="79252"/>
            </a:xfrm>
            <a:prstGeom prst="triangl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823633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22E66F4-7F53-DD4A-8713-C073FB230CE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0000" y="1366268"/>
            <a:ext cx="10665667" cy="4952085"/>
          </a:xfrm>
          <a:prstGeom prst="rect">
            <a:avLst/>
          </a:prstGeom>
        </p:spPr>
        <p:txBody>
          <a:bodyPr vert="horz" lIns="90000" tIns="45720" rIns="91440" bIns="45720" rtlCol="0">
            <a:noAutofit/>
          </a:bodyPr>
          <a:lstStyle>
            <a:lvl1pPr marL="342900" indent="-3429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B2BECD"/>
              </a:buClr>
              <a:buFont typeface="+mj-lt"/>
              <a:buAutoNum type="arabicPeriod"/>
              <a:defRPr lang="en-US" sz="1600" b="0" dirty="0">
                <a:solidFill>
                  <a:schemeClr val="tx2"/>
                </a:solidFill>
              </a:defRPr>
            </a:lvl1pPr>
            <a:lvl2pPr>
              <a:defRPr sz="16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 sz="1600">
                <a:solidFill>
                  <a:schemeClr val="tx2"/>
                </a:solidFill>
              </a:defRPr>
            </a:lvl5pPr>
            <a:lvl6pPr>
              <a:defRPr sz="1600">
                <a:solidFill>
                  <a:schemeClr val="tx2"/>
                </a:solidFill>
              </a:defRPr>
            </a:lvl6pPr>
            <a:lvl7pPr>
              <a:defRPr sz="1600">
                <a:solidFill>
                  <a:schemeClr val="tx2"/>
                </a:solidFill>
              </a:defRPr>
            </a:lvl7pPr>
            <a:lvl8pPr>
              <a:defRPr sz="1600">
                <a:solidFill>
                  <a:schemeClr val="tx2"/>
                </a:solidFill>
              </a:defRPr>
            </a:lvl8pPr>
          </a:lstStyle>
          <a:p>
            <a:pPr marL="342900" indent="-342900">
              <a:lnSpc>
                <a:spcPct val="114000"/>
              </a:lnSpc>
              <a:buClr>
                <a:srgbClr val="9FABB6"/>
              </a:buClr>
              <a:buFont typeface="+mj-lt"/>
              <a:buAutoNum type="arabicPeriod"/>
            </a:pPr>
            <a:r>
              <a:rPr lang="en-US"/>
              <a:t>Insert sections (make bold to highlight sections)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3FAE89E-5649-9B44-9D8C-7D3C163D27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3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10DD217-089D-C949-BCCE-0C2D8196FA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277522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slide title</a:t>
            </a:r>
          </a:p>
        </p:txBody>
      </p:sp>
      <p:sp>
        <p:nvSpPr>
          <p:cNvPr id="8" name="Footer Placeholder 5">
            <a:extLst>
              <a:ext uri="{FF2B5EF4-FFF2-40B4-BE49-F238E27FC236}">
                <a16:creationId xmlns:a16="http://schemas.microsoft.com/office/drawing/2014/main" id="{B4138DB0-ED82-C84A-8589-E27E32B9B5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3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526575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0F7AAF3-E03F-F445-84B7-DEC6FD5CC0B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48F36FC-ED84-CE49-90C1-FB88EDBAE7F2}"/>
              </a:ext>
            </a:extLst>
          </p:cNvPr>
          <p:cNvSpPr/>
          <p:nvPr userDrawn="1"/>
        </p:nvSpPr>
        <p:spPr>
          <a:xfrm>
            <a:off x="1526401" y="0"/>
            <a:ext cx="10665600" cy="85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9FF4DFF-C440-8E46-BBAE-2057FC8C14BF}"/>
              </a:ext>
            </a:extLst>
          </p:cNvPr>
          <p:cNvSpPr/>
          <p:nvPr userDrawn="1"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E0C20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FC9732-456F-6E47-896B-865297065BD9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rgbClr val="B2BECD"/>
                </a:solidFill>
              </a:rPr>
              <a:t>//</a:t>
            </a:r>
            <a:r>
              <a:rPr lang="en-US" sz="1000" spc="10">
                <a:solidFill>
                  <a:srgbClr val="B2BECD"/>
                </a:solidFill>
              </a:rPr>
              <a:t> SOFTWARE IMPROVEMENT GROUP</a:t>
            </a:r>
            <a:endParaRPr lang="en-US" sz="1000" b="1" spc="10">
              <a:solidFill>
                <a:srgbClr val="B2BECD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B3FAE89E-5649-9B44-9D8C-7D3C163D27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 algn="r">
              <a:defRPr lang="en-US" sz="1000" b="1" spc="10" smtClean="0">
                <a:solidFill>
                  <a:srgbClr val="B2BECD"/>
                </a:solidFill>
              </a:defRPr>
            </a:lvl1pPr>
          </a:lstStyle>
          <a:p>
            <a:fld id="{E242BD21-9B61-2246-BCB1-4BE5E1BEBE1C}" type="slidenum">
              <a:rPr smtClean="0"/>
              <a:pPr/>
              <a:t>‹#›</a:t>
            </a:fld>
            <a:endParaRPr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967F01F-7284-D440-A111-55667D54F3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hqprint">
            <a:biLevel thresh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 contras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276" y="253846"/>
            <a:ext cx="578757" cy="357468"/>
          </a:xfrm>
          <a:prstGeom prst="rect">
            <a:avLst/>
          </a:prstGeom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3A2DC225-29A5-1C4E-85B1-B1B58619FC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35667" y="277522"/>
            <a:ext cx="9810000" cy="282819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>
            <a:lvl1pPr>
              <a:defRPr lang="en-US" sz="2000" b="1" spc="-1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Insert slide title</a:t>
            </a:r>
          </a:p>
        </p:txBody>
      </p:sp>
      <p:sp>
        <p:nvSpPr>
          <p:cNvPr id="14" name="Footer Placeholder 5">
            <a:extLst>
              <a:ext uri="{FF2B5EF4-FFF2-40B4-BE49-F238E27FC236}">
                <a16:creationId xmlns:a16="http://schemas.microsoft.com/office/drawing/2014/main" id="{E5771908-BB32-C84B-81CC-4556376E56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/>
          <a:lstStyle>
            <a:lvl1pPr>
              <a:defRPr lang="en-US" sz="1000" b="1" spc="10" dirty="0">
                <a:solidFill>
                  <a:srgbClr val="B2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37A1B97-F536-DA40-9B5F-C768D92CAC7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80000" y="1366268"/>
            <a:ext cx="10665667" cy="4952085"/>
          </a:xfrm>
          <a:prstGeom prst="rect">
            <a:avLst/>
          </a:prstGeom>
        </p:spPr>
        <p:txBody>
          <a:bodyPr vert="horz" lIns="90000" tIns="45720" rIns="91440" bIns="45720" rtlCol="0">
            <a:noAutofit/>
          </a:bodyPr>
          <a:lstStyle>
            <a:lvl1pPr marL="342900" indent="-342900">
              <a:lnSpc>
                <a:spcPct val="114000"/>
              </a:lnSpc>
              <a:spcBef>
                <a:spcPts val="0"/>
              </a:spcBef>
              <a:spcAft>
                <a:spcPts val="600"/>
              </a:spcAft>
              <a:buClr>
                <a:srgbClr val="B2BECD"/>
              </a:buClr>
              <a:buFont typeface="+mj-lt"/>
              <a:buAutoNum type="arabicPeriod"/>
              <a:defRPr lang="en-US" sz="1600" b="0" dirty="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1600">
                <a:solidFill>
                  <a:schemeClr val="bg1"/>
                </a:solidFill>
              </a:defRPr>
            </a:lvl6pPr>
            <a:lvl7pPr>
              <a:defRPr sz="1600">
                <a:solidFill>
                  <a:schemeClr val="bg1"/>
                </a:solidFill>
              </a:defRPr>
            </a:lvl7pPr>
            <a:lvl8pPr>
              <a:defRPr sz="1600">
                <a:solidFill>
                  <a:schemeClr val="bg1"/>
                </a:solidFill>
              </a:defRPr>
            </a:lvl8pPr>
          </a:lstStyle>
          <a:p>
            <a:pPr marL="342900" indent="-342900">
              <a:lnSpc>
                <a:spcPct val="114000"/>
              </a:lnSpc>
              <a:buClr>
                <a:srgbClr val="9FABB6"/>
              </a:buClr>
              <a:buFont typeface="+mj-lt"/>
              <a:buAutoNum type="arabicPeriod"/>
            </a:pPr>
            <a:r>
              <a:rPr lang="en-US"/>
              <a:t>Insert sections (make bold to highlight sections)</a:t>
            </a:r>
          </a:p>
        </p:txBody>
      </p:sp>
    </p:spTree>
    <p:extLst>
      <p:ext uri="{BB962C8B-B14F-4D97-AF65-F5344CB8AC3E}">
        <p14:creationId xmlns:p14="http://schemas.microsoft.com/office/powerpoint/2010/main" val="3569207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microsoft.com/office/2007/relationships/hdphoto" Target="../media/hdphoto1.wdp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hyperlink" Target="https://wiki.sig.eu/confluence/x/JoDbC" TargetMode="Externa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CDFA920-C997-D084-6D6F-20383567486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3177137826"/>
              </p:ext>
            </p:extLst>
          </p:nvPr>
        </p:nvGraphicFramePr>
        <p:xfrm>
          <a:off x="12294145" y="1986729"/>
          <a:ext cx="1440000" cy="2304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000">
                  <a:extLst>
                    <a:ext uri="{9D8B030D-6E8A-4147-A177-3AD203B41FA5}">
                      <a16:colId xmlns:a16="http://schemas.microsoft.com/office/drawing/2014/main" val="3557183788"/>
                    </a:ext>
                  </a:extLst>
                </a:gridCol>
                <a:gridCol w="144000">
                  <a:extLst>
                    <a:ext uri="{9D8B030D-6E8A-4147-A177-3AD203B41FA5}">
                      <a16:colId xmlns:a16="http://schemas.microsoft.com/office/drawing/2014/main" val="3871316488"/>
                    </a:ext>
                  </a:extLst>
                </a:gridCol>
                <a:gridCol w="144000">
                  <a:extLst>
                    <a:ext uri="{9D8B030D-6E8A-4147-A177-3AD203B41FA5}">
                      <a16:colId xmlns:a16="http://schemas.microsoft.com/office/drawing/2014/main" val="2550956232"/>
                    </a:ext>
                  </a:extLst>
                </a:gridCol>
                <a:gridCol w="144000">
                  <a:extLst>
                    <a:ext uri="{9D8B030D-6E8A-4147-A177-3AD203B41FA5}">
                      <a16:colId xmlns:a16="http://schemas.microsoft.com/office/drawing/2014/main" val="1391318227"/>
                    </a:ext>
                  </a:extLst>
                </a:gridCol>
                <a:gridCol w="144000">
                  <a:extLst>
                    <a:ext uri="{9D8B030D-6E8A-4147-A177-3AD203B41FA5}">
                      <a16:colId xmlns:a16="http://schemas.microsoft.com/office/drawing/2014/main" val="2662168378"/>
                    </a:ext>
                  </a:extLst>
                </a:gridCol>
                <a:gridCol w="144000">
                  <a:extLst>
                    <a:ext uri="{9D8B030D-6E8A-4147-A177-3AD203B41FA5}">
                      <a16:colId xmlns:a16="http://schemas.microsoft.com/office/drawing/2014/main" val="609036797"/>
                    </a:ext>
                  </a:extLst>
                </a:gridCol>
                <a:gridCol w="144000">
                  <a:extLst>
                    <a:ext uri="{9D8B030D-6E8A-4147-A177-3AD203B41FA5}">
                      <a16:colId xmlns:a16="http://schemas.microsoft.com/office/drawing/2014/main" val="3687972093"/>
                    </a:ext>
                  </a:extLst>
                </a:gridCol>
                <a:gridCol w="144000">
                  <a:extLst>
                    <a:ext uri="{9D8B030D-6E8A-4147-A177-3AD203B41FA5}">
                      <a16:colId xmlns:a16="http://schemas.microsoft.com/office/drawing/2014/main" val="474073916"/>
                    </a:ext>
                  </a:extLst>
                </a:gridCol>
                <a:gridCol w="144000">
                  <a:extLst>
                    <a:ext uri="{9D8B030D-6E8A-4147-A177-3AD203B41FA5}">
                      <a16:colId xmlns:a16="http://schemas.microsoft.com/office/drawing/2014/main" val="1186812505"/>
                    </a:ext>
                  </a:extLst>
                </a:gridCol>
                <a:gridCol w="144000">
                  <a:extLst>
                    <a:ext uri="{9D8B030D-6E8A-4147-A177-3AD203B41FA5}">
                      <a16:colId xmlns:a16="http://schemas.microsoft.com/office/drawing/2014/main" val="3855898394"/>
                    </a:ext>
                  </a:extLst>
                </a:gridCol>
              </a:tblGrid>
              <a:tr h="288000">
                <a:tc gridSpan="2">
                  <a:txBody>
                    <a:bodyPr/>
                    <a:lstStyle/>
                    <a:p>
                      <a:pPr algn="ctr"/>
                      <a:endParaRPr lang="en-US" sz="800" b="0">
                        <a:solidFill>
                          <a:schemeClr val="lt1">
                            <a:alpha val="70000"/>
                          </a:scheme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364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b="0">
                        <a:solidFill>
                          <a:schemeClr val="lt1">
                            <a:alpha val="70000"/>
                          </a:scheme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97C8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b="0">
                        <a:solidFill>
                          <a:srgbClr val="183240">
                            <a:alpha val="70000"/>
                          </a:srgb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3BEC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b="0">
                        <a:solidFill>
                          <a:srgbClr val="183240">
                            <a:alpha val="70000"/>
                          </a:srgb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9E1E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b="0">
                        <a:solidFill>
                          <a:srgbClr val="183240">
                            <a:alpha val="70000"/>
                          </a:srgb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9E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E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9E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6F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7771366"/>
                  </a:ext>
                </a:extLst>
              </a:tr>
              <a:tr h="72000">
                <a:tc gridSpan="2">
                  <a:txBody>
                    <a:bodyPr/>
                    <a:lstStyle/>
                    <a:p>
                      <a:pPr algn="ctr"/>
                      <a:endParaRPr lang="en-US" sz="100" b="0">
                        <a:solidFill>
                          <a:schemeClr val="lt1">
                            <a:alpha val="70000"/>
                          </a:scheme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00" b="0">
                        <a:solidFill>
                          <a:schemeClr val="lt1">
                            <a:alpha val="70000"/>
                          </a:scheme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00" b="0">
                        <a:solidFill>
                          <a:srgbClr val="183240">
                            <a:alpha val="70000"/>
                          </a:srgb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00" b="0">
                        <a:solidFill>
                          <a:srgbClr val="183240">
                            <a:alpha val="70000"/>
                          </a:srgb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100" b="0">
                        <a:solidFill>
                          <a:srgbClr val="183240">
                            <a:alpha val="70000"/>
                          </a:srgb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9E1E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6575328"/>
                  </a:ext>
                </a:extLst>
              </a:tr>
              <a:tr h="288000">
                <a:tc gridSpan="2">
                  <a:txBody>
                    <a:bodyPr/>
                    <a:lstStyle/>
                    <a:p>
                      <a:pPr algn="ctr"/>
                      <a:endParaRPr lang="en-US" sz="800" b="0">
                        <a:solidFill>
                          <a:schemeClr val="lt1">
                            <a:alpha val="70000"/>
                          </a:scheme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F364B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b="0">
                        <a:solidFill>
                          <a:schemeClr val="lt1">
                            <a:alpha val="70000"/>
                          </a:scheme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DC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b="0">
                        <a:solidFill>
                          <a:srgbClr val="183240">
                            <a:alpha val="70000"/>
                          </a:srgb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6AA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b="0">
                        <a:solidFill>
                          <a:srgbClr val="183240">
                            <a:alpha val="70000"/>
                          </a:srgb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endParaRPr lang="en-US" sz="800" b="0">
                        <a:solidFill>
                          <a:srgbClr val="183240">
                            <a:alpha val="70000"/>
                          </a:srgbClr>
                        </a:solidFill>
                      </a:endParaRPr>
                    </a:p>
                  </a:txBody>
                  <a:tcPr marL="0" marR="0" marT="0" marB="0" anchor="b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2159491"/>
                  </a:ext>
                </a:extLst>
              </a:tr>
              <a:tr h="72000"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470536"/>
                  </a:ext>
                </a:extLst>
              </a:tr>
              <a:tr h="288000"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ADC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36AA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587105"/>
                  </a:ext>
                </a:extLst>
              </a:tr>
              <a:tr h="288000"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C22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EC5D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591B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CD5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52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2382331"/>
                  </a:ext>
                </a:extLst>
              </a:tr>
              <a:tr h="72000"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rgbClr val="F0F0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8818685"/>
                  </a:ext>
                </a:extLst>
              </a:tr>
              <a:tr h="288000"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F7E16D"/>
                        </a:gs>
                        <a:gs pos="100000">
                          <a:srgbClr val="E0C223"/>
                        </a:gs>
                      </a:gsLst>
                      <a:lin ang="270000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100000">
                          <a:srgbClr val="6AD6E5"/>
                        </a:gs>
                        <a:gs pos="0">
                          <a:srgbClr val="04ABC8"/>
                        </a:gs>
                      </a:gsLst>
                      <a:lin ang="270000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AA98C3"/>
                        </a:gs>
                        <a:gs pos="100000">
                          <a:srgbClr val="6076BA"/>
                        </a:gs>
                      </a:gsLst>
                      <a:lin ang="270000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C5CD59"/>
                        </a:gs>
                        <a:gs pos="100000">
                          <a:srgbClr val="9DA43C"/>
                        </a:gs>
                      </a:gsLst>
                      <a:lin ang="270000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rgbClr val="EB935C"/>
                        </a:gs>
                        <a:gs pos="35000">
                          <a:srgbClr val="D65200"/>
                        </a:gs>
                      </a:gsLst>
                      <a:lin ang="2700000" scaled="0"/>
                    </a:gra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5602441"/>
                  </a:ext>
                </a:extLst>
              </a:tr>
              <a:tr h="288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7E16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0C22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D6E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4AB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A98C3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076B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CD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DA43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935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652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6871530"/>
                  </a:ext>
                </a:extLst>
              </a:tr>
              <a:tr h="72000"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 sz="100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0424333"/>
                  </a:ext>
                </a:extLst>
              </a:tr>
              <a:tr h="288000"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B4A3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F981A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64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7C968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US"/>
                    </a:p>
                  </a:txBody>
                  <a:tcPr marL="0" marR="0" marT="0" marB="0">
                    <a:lnL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1F1F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C963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9488421"/>
                  </a:ext>
                </a:extLst>
              </a:tr>
            </a:tbl>
          </a:graphicData>
        </a:graphic>
      </p:graphicFrame>
      <p:sp>
        <p:nvSpPr>
          <p:cNvPr id="5" name="TextBox 4">
            <a:hlinkClick r:id="rId36"/>
            <a:extLst>
              <a:ext uri="{FF2B5EF4-FFF2-40B4-BE49-F238E27FC236}">
                <a16:creationId xmlns:a16="http://schemas.microsoft.com/office/drawing/2014/main" id="{97451D23-9484-A5AC-6DE0-B05B1E0505F7}"/>
              </a:ext>
            </a:extLst>
          </p:cNvPr>
          <p:cNvSpPr txBox="1"/>
          <p:nvPr userDrawn="1"/>
        </p:nvSpPr>
        <p:spPr>
          <a:xfrm>
            <a:off x="12260945" y="4406201"/>
            <a:ext cx="1574597" cy="433196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9B9A87"/>
              </a:buClr>
              <a:buSzPct val="100000"/>
              <a:buFont typeface="+mj-lt"/>
              <a:buNone/>
              <a:tabLst/>
              <a:defRPr/>
            </a:pPr>
            <a:r>
              <a:rPr kumimoji="0" lang="en-US" sz="1000" b="1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 Bold"/>
                <a:ea typeface="+mn-ea"/>
                <a:cs typeface="+mn-cs"/>
              </a:rPr>
              <a:t>Master template version: </a:t>
            </a:r>
          </a:p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>
                <a:srgbClr val="9B9A87"/>
              </a:buClr>
              <a:buSzPct val="100000"/>
              <a:buFont typeface="+mj-lt"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60000"/>
                    <a:lumOff val="40000"/>
                  </a:schemeClr>
                </a:solidFill>
                <a:effectLst/>
                <a:uLnTx/>
                <a:uFillTx/>
                <a:latin typeface="Calibri Regular"/>
                <a:ea typeface="+mn-ea"/>
                <a:cs typeface="+mn-cs"/>
              </a:rPr>
              <a:t>v20220729</a:t>
            </a:r>
            <a:endParaRPr lang="en-US" sz="1000" b="0" i="0">
              <a:solidFill>
                <a:schemeClr val="tx1">
                  <a:lumMod val="60000"/>
                  <a:lumOff val="40000"/>
                </a:schemeClr>
              </a:solidFill>
              <a:latin typeface="Calibri Regular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C6F2-3923-4241-B710-1B30D0874A09}"/>
              </a:ext>
            </a:extLst>
          </p:cNvPr>
          <p:cNvSpPr/>
          <p:nvPr userDrawn="1"/>
        </p:nvSpPr>
        <p:spPr>
          <a:xfrm>
            <a:off x="0" y="-1"/>
            <a:ext cx="12192000" cy="686595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2F04000-FB3A-6842-9B07-0251B414D6E4}"/>
              </a:ext>
            </a:extLst>
          </p:cNvPr>
          <p:cNvSpPr/>
          <p:nvPr userDrawn="1"/>
        </p:nvSpPr>
        <p:spPr>
          <a:xfrm>
            <a:off x="1526401" y="0"/>
            <a:ext cx="10665600" cy="85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6EF80B-B6A3-2447-B6E4-0807B649FC52}"/>
              </a:ext>
            </a:extLst>
          </p:cNvPr>
          <p:cNvSpPr/>
          <p:nvPr userDrawn="1"/>
        </p:nvSpPr>
        <p:spPr>
          <a:xfrm>
            <a:off x="0" y="6493811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7B8A355-71EB-0D4B-90E7-5DC899B26006}"/>
              </a:ext>
            </a:extLst>
          </p:cNvPr>
          <p:cNvSpPr/>
          <p:nvPr userDrawn="1"/>
        </p:nvSpPr>
        <p:spPr>
          <a:xfrm>
            <a:off x="535154" y="6481274"/>
            <a:ext cx="4841077" cy="3721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tlCol="0" anchor="ctr"/>
          <a:lstStyle/>
          <a:p>
            <a:r>
              <a:rPr lang="en-US" sz="1000" b="1" spc="10">
                <a:solidFill>
                  <a:srgbClr val="B3BECD"/>
                </a:solidFill>
              </a:rPr>
              <a:t>//</a:t>
            </a:r>
            <a:r>
              <a:rPr lang="en-US" sz="1000" spc="10">
                <a:solidFill>
                  <a:srgbClr val="B3BECD"/>
                </a:solidFill>
              </a:rPr>
              <a:t> SOFTWARE IMPROVEMENT GROUP</a:t>
            </a:r>
            <a:endParaRPr lang="en-US" sz="1000" b="1" spc="10">
              <a:solidFill>
                <a:srgbClr val="B3BECD"/>
              </a:solidFill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B6C8C7-4A4D-FB4E-9345-9292EFEF76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69790" y="6549140"/>
            <a:ext cx="804066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Ins="0" rtlCol="0" anchor="ctr">
            <a:spAutoFit/>
          </a:bodyPr>
          <a:lstStyle>
            <a:lvl1pPr>
              <a:defRPr lang="en-US" sz="1000" b="1" cap="all" spc="10" baseline="0" dirty="0">
                <a:solidFill>
                  <a:srgbClr val="B3BECD"/>
                </a:solidFill>
              </a:defRPr>
            </a:lvl1pPr>
          </a:lstStyle>
          <a:p>
            <a:r>
              <a:rPr lang="en-US"/>
              <a:t>Confidential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C3FD7F2C-6354-A44D-9696-841E18D4FB06}"/>
              </a:ext>
            </a:extLst>
          </p:cNvPr>
          <p:cNvPicPr>
            <a:picLocks noChangeAspect="1"/>
          </p:cNvPicPr>
          <p:nvPr userDrawn="1"/>
        </p:nvPicPr>
        <p:blipFill>
          <a:blip r:embed="rId37" cstate="hqprint">
            <a:alphaModFix amt="20000"/>
            <a:extLst>
              <a:ext uri="{BEBA8EAE-BF5A-486C-A8C5-ECC9F3942E4B}">
                <a14:imgProps xmlns:a14="http://schemas.microsoft.com/office/drawing/2010/main">
                  <a14:imgLayer r:embed="rId38">
                    <a14:imgEffect>
                      <a14:brightnessContrast bright="-8000" contras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800" y="255600"/>
            <a:ext cx="578757" cy="357468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B13F74-C0BA-034D-B21E-2C17337F1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798" y="1360359"/>
            <a:ext cx="11231962" cy="497173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Placeholder 3">
            <a:extLst>
              <a:ext uri="{FF2B5EF4-FFF2-40B4-BE49-F238E27FC236}">
                <a16:creationId xmlns:a16="http://schemas.microsoft.com/office/drawing/2014/main" id="{DEB3B1D5-38F6-744A-845D-D4D4BFD82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6800" y="277200"/>
            <a:ext cx="9810000" cy="284400"/>
          </a:xfrm>
          <a:prstGeom prst="rect">
            <a:avLst/>
          </a:prstGeom>
        </p:spPr>
        <p:txBody>
          <a:bodyPr wrap="square" lIns="0" tIns="0" rIns="0" bIns="0" anchor="t">
            <a:noAutofit/>
          </a:bodyPr>
          <a:lstStyle/>
          <a:p>
            <a:pPr marL="228600" lvl="0" indent="-228600">
              <a:spcBef>
                <a:spcPts val="1000"/>
              </a:spcBef>
              <a:buFont typeface="Arial"/>
            </a:pPr>
            <a:r>
              <a:rPr lang="en-US"/>
              <a:t>Click to edit Master title style</a:t>
            </a:r>
          </a:p>
        </p:txBody>
      </p:sp>
      <p:sp>
        <p:nvSpPr>
          <p:cNvPr id="44" name="Slide Number Placeholder 5">
            <a:extLst>
              <a:ext uri="{FF2B5EF4-FFF2-40B4-BE49-F238E27FC236}">
                <a16:creationId xmlns:a16="http://schemas.microsoft.com/office/drawing/2014/main" id="{61D04E9C-E586-B24A-97EA-062E3E2A73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95599" y="6550219"/>
            <a:ext cx="250068" cy="2364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36000" rtlCol="0" anchor="ctr">
            <a:spAutoFit/>
          </a:bodyPr>
          <a:lstStyle>
            <a:lvl1pPr algn="r">
              <a:defRPr lang="en-US" sz="1000" b="1" spc="10" smtClean="0">
                <a:solidFill>
                  <a:srgbClr val="B3BECD"/>
                </a:solidFill>
              </a:defRPr>
            </a:lvl1pPr>
          </a:lstStyle>
          <a:p>
            <a:fld id="{E242BD21-9B61-2246-BCB1-4BE5E1BEBE1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068D9D8-6BDF-E84E-92C4-860CA2E281CA}"/>
              </a:ext>
            </a:extLst>
          </p:cNvPr>
          <p:cNvSpPr txBox="1"/>
          <p:nvPr userDrawn="1"/>
        </p:nvSpPr>
        <p:spPr>
          <a:xfrm>
            <a:off x="-1228363" y="-303006"/>
            <a:ext cx="1228362" cy="1658286"/>
          </a:xfrm>
          <a:prstGeom prst="rect">
            <a:avLst/>
          </a:prstGeom>
          <a:gradFill>
            <a:gsLst>
              <a:gs pos="53000">
                <a:schemeClr val="tx1">
                  <a:lumMod val="40000"/>
                  <a:lumOff val="60000"/>
                  <a:alpha val="0"/>
                </a:schemeClr>
              </a:gs>
              <a:gs pos="100000">
                <a:schemeClr val="tx1">
                  <a:lumMod val="40000"/>
                  <a:lumOff val="60000"/>
                  <a:alpha val="70000"/>
                </a:schemeClr>
              </a:gs>
            </a:gsLst>
            <a:lin ang="2400000" scaled="0"/>
          </a:gradFill>
        </p:spPr>
        <p:txBody>
          <a:bodyPr wrap="square" rtlCol="0" anchor="b">
            <a:noAutofit/>
          </a:bodyPr>
          <a:lstStyle/>
          <a:p>
            <a:pPr algn="l"/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NO CONTENT HERE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66DECB5-D39A-5146-B4F8-F6AE03D6367F}"/>
              </a:ext>
            </a:extLst>
          </p:cNvPr>
          <p:cNvSpPr txBox="1"/>
          <p:nvPr userDrawn="1"/>
        </p:nvSpPr>
        <p:spPr>
          <a:xfrm>
            <a:off x="-301318" y="-372507"/>
            <a:ext cx="826141" cy="369332"/>
          </a:xfrm>
          <a:prstGeom prst="rect">
            <a:avLst/>
          </a:prstGeom>
          <a:gradFill>
            <a:gsLst>
              <a:gs pos="60000">
                <a:schemeClr val="tx1">
                  <a:lumMod val="40000"/>
                  <a:lumOff val="60000"/>
                  <a:alpha val="0"/>
                </a:schemeClr>
              </a:gs>
              <a:gs pos="100000">
                <a:schemeClr val="tx1">
                  <a:lumMod val="40000"/>
                  <a:lumOff val="60000"/>
                  <a:alpha val="70000"/>
                </a:schemeClr>
              </a:gs>
            </a:gsLst>
            <a:lin ang="3000000" scaled="0"/>
          </a:gradFill>
        </p:spPr>
        <p:txBody>
          <a:bodyPr wrap="square" rtlCol="0" anchor="b">
            <a:spAutoFit/>
          </a:bodyPr>
          <a:lstStyle/>
          <a:p>
            <a:pPr algn="l"/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NO CONTENT</a:t>
            </a:r>
            <a:b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</a:br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          HERE</a:t>
            </a:r>
          </a:p>
        </p:txBody>
      </p:sp>
      <p:sp>
        <p:nvSpPr>
          <p:cNvPr id="80" name="Triangle 79">
            <a:extLst>
              <a:ext uri="{FF2B5EF4-FFF2-40B4-BE49-F238E27FC236}">
                <a16:creationId xmlns:a16="http://schemas.microsoft.com/office/drawing/2014/main" id="{F11C372E-FF74-1C46-AC9A-9C6FAC6B5901}"/>
              </a:ext>
            </a:extLst>
          </p:cNvPr>
          <p:cNvSpPr/>
          <p:nvPr userDrawn="1"/>
        </p:nvSpPr>
        <p:spPr>
          <a:xfrm rot="16200000">
            <a:off x="313381" y="-158834"/>
            <a:ext cx="112623" cy="79252"/>
          </a:xfrm>
          <a:prstGeom prst="triangle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 80">
            <a:extLst>
              <a:ext uri="{FF2B5EF4-FFF2-40B4-BE49-F238E27FC236}">
                <a16:creationId xmlns:a16="http://schemas.microsoft.com/office/drawing/2014/main" id="{C37BE910-150E-F547-AA99-B012E5B28DE1}"/>
              </a:ext>
            </a:extLst>
          </p:cNvPr>
          <p:cNvSpPr/>
          <p:nvPr userDrawn="1"/>
        </p:nvSpPr>
        <p:spPr>
          <a:xfrm>
            <a:off x="12191262" y="1535801"/>
            <a:ext cx="1644280" cy="360000"/>
          </a:xfrm>
          <a:custGeom>
            <a:avLst/>
            <a:gdLst>
              <a:gd name="connsiteX0" fmla="*/ 0 w 1644280"/>
              <a:gd name="connsiteY0" fmla="*/ 0 h 360000"/>
              <a:gd name="connsiteX1" fmla="*/ 1584279 w 1644280"/>
              <a:gd name="connsiteY1" fmla="*/ 0 h 360000"/>
              <a:gd name="connsiteX2" fmla="*/ 1644280 w 1644280"/>
              <a:gd name="connsiteY2" fmla="*/ 60001 h 360000"/>
              <a:gd name="connsiteX3" fmla="*/ 1644280 w 1644280"/>
              <a:gd name="connsiteY3" fmla="*/ 299999 h 360000"/>
              <a:gd name="connsiteX4" fmla="*/ 1584279 w 1644280"/>
              <a:gd name="connsiteY4" fmla="*/ 360000 h 360000"/>
              <a:gd name="connsiteX5" fmla="*/ 0 w 1644280"/>
              <a:gd name="connsiteY5" fmla="*/ 360000 h 3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44280" h="360000">
                <a:moveTo>
                  <a:pt x="0" y="0"/>
                </a:moveTo>
                <a:lnTo>
                  <a:pt x="1584279" y="0"/>
                </a:lnTo>
                <a:cubicBezTo>
                  <a:pt x="1617417" y="0"/>
                  <a:pt x="1644280" y="26863"/>
                  <a:pt x="1644280" y="60001"/>
                </a:cubicBezTo>
                <a:lnTo>
                  <a:pt x="1644280" y="299999"/>
                </a:lnTo>
                <a:cubicBezTo>
                  <a:pt x="1644280" y="333137"/>
                  <a:pt x="1617417" y="360000"/>
                  <a:pt x="1584279" y="360000"/>
                </a:cubicBezTo>
                <a:lnTo>
                  <a:pt x="0" y="360000"/>
                </a:lnTo>
                <a:close/>
              </a:path>
            </a:pathLst>
          </a:custGeom>
          <a:gradFill>
            <a:gsLst>
              <a:gs pos="100000">
                <a:schemeClr val="accent1">
                  <a:alpha val="85000"/>
                </a:schemeClr>
              </a:gs>
              <a:gs pos="4000">
                <a:schemeClr val="accent1">
                  <a:alpha val="70000"/>
                </a:schemeClr>
              </a:gs>
              <a:gs pos="0">
                <a:srgbClr val="17323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216000" rtlCol="0" anchor="ctr">
            <a:noAutofit/>
          </a:bodyPr>
          <a:lstStyle/>
          <a:p>
            <a:pPr lvl="0"/>
            <a:r>
              <a:rPr lang="en-US" sz="1000" b="1" i="0">
                <a:solidFill>
                  <a:schemeClr val="bg1"/>
                </a:solidFill>
                <a:latin typeface="Calibri Bold"/>
              </a:rPr>
              <a:t>SIG COLOR </a:t>
            </a:r>
            <a:r>
              <a:rPr lang="en-US" sz="1000" b="0" i="0">
                <a:solidFill>
                  <a:schemeClr val="bg1"/>
                </a:solidFill>
                <a:latin typeface="Calibri Bold"/>
              </a:rPr>
              <a:t>PALETTE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20CBF917-BBFA-154F-AE49-00C72A97DC4D}"/>
              </a:ext>
            </a:extLst>
          </p:cNvPr>
          <p:cNvSpPr txBox="1"/>
          <p:nvPr userDrawn="1"/>
        </p:nvSpPr>
        <p:spPr>
          <a:xfrm>
            <a:off x="12261348" y="3358336"/>
            <a:ext cx="1432427" cy="268253"/>
          </a:xfrm>
          <a:prstGeom prst="rect">
            <a:avLst/>
          </a:prstGeom>
          <a:noFill/>
          <a:effectLst/>
        </p:spPr>
        <p:txBody>
          <a:bodyPr wrap="square" rtlCol="0" anchor="ctr">
            <a:noAutofit/>
          </a:bodyPr>
          <a:lstStyle/>
          <a:p>
            <a:pPr algn="l"/>
            <a:r>
              <a:rPr lang="en-US" sz="1000" b="1" i="0">
                <a:solidFill>
                  <a:schemeClr val="bg1"/>
                </a:solidFill>
                <a:latin typeface="Calibri Bold"/>
              </a:rPr>
              <a:t>Gradients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D3190199-C1C2-0549-B59C-931BCAB1B18A}"/>
              </a:ext>
            </a:extLst>
          </p:cNvPr>
          <p:cNvSpPr txBox="1"/>
          <p:nvPr userDrawn="1"/>
        </p:nvSpPr>
        <p:spPr>
          <a:xfrm>
            <a:off x="12261350" y="1990137"/>
            <a:ext cx="777584" cy="276999"/>
          </a:xfrm>
          <a:prstGeom prst="rect">
            <a:avLst/>
          </a:prstGeom>
          <a:noFill/>
          <a:effectLst/>
        </p:spPr>
        <p:txBody>
          <a:bodyPr wrap="square" rtlCol="0" anchor="ctr">
            <a:noAutofit/>
          </a:bodyPr>
          <a:lstStyle/>
          <a:p>
            <a:pPr algn="l"/>
            <a:r>
              <a:rPr lang="en-US" sz="1000" b="1" i="0">
                <a:solidFill>
                  <a:schemeClr val="bg1"/>
                </a:solidFill>
                <a:latin typeface="Calibri Bold"/>
              </a:rPr>
              <a:t>Grey tones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A2C8420-18BB-7B4C-A8CE-24531816B381}"/>
              </a:ext>
            </a:extLst>
          </p:cNvPr>
          <p:cNvSpPr txBox="1"/>
          <p:nvPr userDrawn="1"/>
        </p:nvSpPr>
        <p:spPr>
          <a:xfrm>
            <a:off x="12255293" y="2341826"/>
            <a:ext cx="1914733" cy="276999"/>
          </a:xfrm>
          <a:prstGeom prst="rect">
            <a:avLst/>
          </a:prstGeom>
          <a:noFill/>
          <a:effectLst/>
        </p:spPr>
        <p:txBody>
          <a:bodyPr wrap="square" rtlCol="0" anchor="ctr">
            <a:noAutofit/>
          </a:bodyPr>
          <a:lstStyle/>
          <a:p>
            <a:pPr algn="l"/>
            <a:r>
              <a:rPr lang="en-US" sz="1000" b="1" i="0">
                <a:solidFill>
                  <a:schemeClr val="bg1"/>
                </a:solidFill>
                <a:latin typeface="Calibri Bold"/>
              </a:rPr>
              <a:t>Text colors light bg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0C230F0-D526-6C4F-9E43-2F708FEF06D1}"/>
              </a:ext>
            </a:extLst>
          </p:cNvPr>
          <p:cNvSpPr txBox="1"/>
          <p:nvPr userDrawn="1"/>
        </p:nvSpPr>
        <p:spPr>
          <a:xfrm>
            <a:off x="12255293" y="2703535"/>
            <a:ext cx="1478852" cy="276999"/>
          </a:xfrm>
          <a:prstGeom prst="rect">
            <a:avLst/>
          </a:prstGeom>
          <a:noFill/>
          <a:effectLst/>
        </p:spPr>
        <p:txBody>
          <a:bodyPr wrap="square" rtlCol="0" anchor="ctr">
            <a:noAutofit/>
          </a:bodyPr>
          <a:lstStyle/>
          <a:p>
            <a:pPr algn="l"/>
            <a:r>
              <a:rPr lang="en-US" sz="1000" b="1" i="0">
                <a:solidFill>
                  <a:schemeClr val="bg1"/>
                </a:solidFill>
                <a:latin typeface="Calibri Bold"/>
              </a:rPr>
              <a:t>Adjusted PPT colors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266F376A-0B7A-B448-B37D-0C09B74FA9CF}"/>
              </a:ext>
            </a:extLst>
          </p:cNvPr>
          <p:cNvSpPr txBox="1"/>
          <p:nvPr userDrawn="1"/>
        </p:nvSpPr>
        <p:spPr>
          <a:xfrm>
            <a:off x="12299254" y="2974539"/>
            <a:ext cx="1316722" cy="276999"/>
          </a:xfrm>
          <a:prstGeom prst="rect">
            <a:avLst/>
          </a:prstGeom>
          <a:noFill/>
          <a:effectLst/>
        </p:spPr>
        <p:txBody>
          <a:bodyPr wrap="square" rtlCol="0" anchor="ctr">
            <a:noAutofit/>
          </a:bodyPr>
          <a:lstStyle/>
          <a:p>
            <a:pPr algn="l"/>
            <a:r>
              <a:rPr lang="en-US" sz="1000" b="1" i="0">
                <a:solidFill>
                  <a:schemeClr val="bg1"/>
                </a:solidFill>
                <a:latin typeface="Calibri Bold"/>
              </a:rPr>
              <a:t>Default SIG colors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F446E0B7-64D4-2F4F-AD07-A36525F701FD}"/>
              </a:ext>
            </a:extLst>
          </p:cNvPr>
          <p:cNvSpPr txBox="1"/>
          <p:nvPr userDrawn="1"/>
        </p:nvSpPr>
        <p:spPr>
          <a:xfrm>
            <a:off x="12255294" y="4008901"/>
            <a:ext cx="1003261" cy="276999"/>
          </a:xfrm>
          <a:prstGeom prst="rect">
            <a:avLst/>
          </a:prstGeom>
          <a:noFill/>
          <a:effectLst/>
        </p:spPr>
        <p:txBody>
          <a:bodyPr wrap="square" rtlCol="0" anchor="ctr">
            <a:noAutofit/>
          </a:bodyPr>
          <a:lstStyle/>
          <a:p>
            <a:pPr algn="l"/>
            <a:r>
              <a:rPr lang="en-US" sz="1000" b="1" i="0">
                <a:solidFill>
                  <a:schemeClr val="bg1"/>
                </a:solidFill>
                <a:latin typeface="Calibri Bold"/>
              </a:rPr>
              <a:t>Signal colors</a:t>
            </a:r>
          </a:p>
        </p:txBody>
      </p:sp>
      <p:sp>
        <p:nvSpPr>
          <p:cNvPr id="94" name="Triangle 93">
            <a:extLst>
              <a:ext uri="{FF2B5EF4-FFF2-40B4-BE49-F238E27FC236}">
                <a16:creationId xmlns:a16="http://schemas.microsoft.com/office/drawing/2014/main" id="{95EA91EB-DF88-DC4C-8867-A6E89E2C68C6}"/>
              </a:ext>
            </a:extLst>
          </p:cNvPr>
          <p:cNvSpPr/>
          <p:nvPr userDrawn="1"/>
        </p:nvSpPr>
        <p:spPr>
          <a:xfrm>
            <a:off x="-178692" y="1203286"/>
            <a:ext cx="112623" cy="79252"/>
          </a:xfrm>
          <a:prstGeom prst="triangle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23730BB1-9B79-EB43-8C9B-DD4E1F8DAD52}"/>
              </a:ext>
            </a:extLst>
          </p:cNvPr>
          <p:cNvCxnSpPr>
            <a:cxnSpLocks/>
          </p:cNvCxnSpPr>
          <p:nvPr userDrawn="1"/>
        </p:nvCxnSpPr>
        <p:spPr>
          <a:xfrm>
            <a:off x="517893" y="-299831"/>
            <a:ext cx="0" cy="297412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6F3CBACC-10D2-674D-8DF2-97BE380A1038}"/>
              </a:ext>
            </a:extLst>
          </p:cNvPr>
          <p:cNvCxnSpPr>
            <a:cxnSpLocks/>
          </p:cNvCxnSpPr>
          <p:nvPr userDrawn="1"/>
        </p:nvCxnSpPr>
        <p:spPr>
          <a:xfrm flipH="1">
            <a:off x="-1179871" y="1352986"/>
            <a:ext cx="1169712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>
            <a:extLst>
              <a:ext uri="{FF2B5EF4-FFF2-40B4-BE49-F238E27FC236}">
                <a16:creationId xmlns:a16="http://schemas.microsoft.com/office/drawing/2014/main" id="{58AB2E3C-062E-554B-991E-0F04B3480EAB}"/>
              </a:ext>
            </a:extLst>
          </p:cNvPr>
          <p:cNvSpPr txBox="1"/>
          <p:nvPr userDrawn="1"/>
        </p:nvSpPr>
        <p:spPr>
          <a:xfrm>
            <a:off x="-1228363" y="6332096"/>
            <a:ext cx="1228362" cy="533854"/>
          </a:xfrm>
          <a:prstGeom prst="rect">
            <a:avLst/>
          </a:prstGeom>
          <a:gradFill>
            <a:gsLst>
              <a:gs pos="56000">
                <a:schemeClr val="tx1">
                  <a:lumMod val="40000"/>
                  <a:lumOff val="60000"/>
                  <a:alpha val="0"/>
                </a:schemeClr>
              </a:gs>
              <a:gs pos="100000">
                <a:schemeClr val="tx1">
                  <a:lumMod val="40000"/>
                  <a:lumOff val="60000"/>
                  <a:alpha val="70000"/>
                </a:schemeClr>
              </a:gs>
            </a:gsLst>
            <a:lin ang="18000000" scaled="0"/>
          </a:gradFill>
        </p:spPr>
        <p:txBody>
          <a:bodyPr wrap="square" rtlCol="0" anchor="t">
            <a:noAutofit/>
          </a:bodyPr>
          <a:lstStyle/>
          <a:p>
            <a:pPr algn="l"/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NO CONTENT HERE</a:t>
            </a:r>
          </a:p>
        </p:txBody>
      </p:sp>
      <p:sp>
        <p:nvSpPr>
          <p:cNvPr id="98" name="Triangle 97">
            <a:extLst>
              <a:ext uri="{FF2B5EF4-FFF2-40B4-BE49-F238E27FC236}">
                <a16:creationId xmlns:a16="http://schemas.microsoft.com/office/drawing/2014/main" id="{11579231-7E59-274F-85B7-5EF4619636F1}"/>
              </a:ext>
            </a:extLst>
          </p:cNvPr>
          <p:cNvSpPr/>
          <p:nvPr userDrawn="1"/>
        </p:nvSpPr>
        <p:spPr>
          <a:xfrm flipV="1">
            <a:off x="-178692" y="6408014"/>
            <a:ext cx="112623" cy="79252"/>
          </a:xfrm>
          <a:prstGeom prst="triangle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5E706FE-9CC7-DB4A-94D2-5B4F0983B282}"/>
              </a:ext>
            </a:extLst>
          </p:cNvPr>
          <p:cNvCxnSpPr>
            <a:cxnSpLocks/>
          </p:cNvCxnSpPr>
          <p:nvPr userDrawn="1"/>
        </p:nvCxnSpPr>
        <p:spPr>
          <a:xfrm flipH="1">
            <a:off x="-1179871" y="6336930"/>
            <a:ext cx="1169712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>
            <a:extLst>
              <a:ext uri="{FF2B5EF4-FFF2-40B4-BE49-F238E27FC236}">
                <a16:creationId xmlns:a16="http://schemas.microsoft.com/office/drawing/2014/main" id="{A2D8030A-24DD-F24C-B561-91D005086F32}"/>
              </a:ext>
            </a:extLst>
          </p:cNvPr>
          <p:cNvSpPr txBox="1"/>
          <p:nvPr userDrawn="1"/>
        </p:nvSpPr>
        <p:spPr>
          <a:xfrm>
            <a:off x="-301318" y="6865950"/>
            <a:ext cx="826141" cy="369332"/>
          </a:xfrm>
          <a:prstGeom prst="rect">
            <a:avLst/>
          </a:prstGeom>
          <a:gradFill>
            <a:gsLst>
              <a:gs pos="72000">
                <a:schemeClr val="tx1">
                  <a:lumMod val="40000"/>
                  <a:lumOff val="60000"/>
                  <a:alpha val="0"/>
                </a:schemeClr>
              </a:gs>
              <a:gs pos="100000">
                <a:schemeClr val="tx1">
                  <a:lumMod val="40000"/>
                  <a:lumOff val="60000"/>
                  <a:alpha val="70000"/>
                </a:schemeClr>
              </a:gs>
            </a:gsLst>
            <a:lin ang="18900000" scaled="0"/>
          </a:gradFill>
        </p:spPr>
        <p:txBody>
          <a:bodyPr wrap="square" rtlCol="0" anchor="b">
            <a:spAutoFit/>
          </a:bodyPr>
          <a:lstStyle/>
          <a:p>
            <a:pPr algn="l"/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NO CONTENT</a:t>
            </a:r>
            <a:b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</a:br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          HERE</a:t>
            </a:r>
          </a:p>
        </p:txBody>
      </p:sp>
      <p:sp>
        <p:nvSpPr>
          <p:cNvPr id="101" name="Triangle 100">
            <a:extLst>
              <a:ext uri="{FF2B5EF4-FFF2-40B4-BE49-F238E27FC236}">
                <a16:creationId xmlns:a16="http://schemas.microsoft.com/office/drawing/2014/main" id="{FAF50A31-8A21-194A-AACD-F93E3F7DDBA2}"/>
              </a:ext>
            </a:extLst>
          </p:cNvPr>
          <p:cNvSpPr/>
          <p:nvPr userDrawn="1"/>
        </p:nvSpPr>
        <p:spPr>
          <a:xfrm rot="16200000">
            <a:off x="313381" y="7083822"/>
            <a:ext cx="112623" cy="79252"/>
          </a:xfrm>
          <a:prstGeom prst="triangle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A568D93-8F76-1F47-8432-E5BA84BD883F}"/>
              </a:ext>
            </a:extLst>
          </p:cNvPr>
          <p:cNvCxnSpPr>
            <a:cxnSpLocks/>
          </p:cNvCxnSpPr>
          <p:nvPr userDrawn="1"/>
        </p:nvCxnSpPr>
        <p:spPr>
          <a:xfrm>
            <a:off x="517893" y="6887674"/>
            <a:ext cx="0" cy="297412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CA5E9F19-F0DD-8D49-906A-3B4B9F498BE0}"/>
              </a:ext>
            </a:extLst>
          </p:cNvPr>
          <p:cNvSpPr txBox="1"/>
          <p:nvPr userDrawn="1"/>
        </p:nvSpPr>
        <p:spPr>
          <a:xfrm>
            <a:off x="12197109" y="-7624"/>
            <a:ext cx="1256301" cy="1362904"/>
          </a:xfrm>
          <a:prstGeom prst="rect">
            <a:avLst/>
          </a:prstGeom>
          <a:gradFill>
            <a:gsLst>
              <a:gs pos="53000">
                <a:schemeClr val="tx1">
                  <a:lumMod val="40000"/>
                  <a:lumOff val="60000"/>
                  <a:alpha val="0"/>
                </a:schemeClr>
              </a:gs>
              <a:gs pos="100000">
                <a:schemeClr val="tx1">
                  <a:lumMod val="40000"/>
                  <a:lumOff val="60000"/>
                  <a:alpha val="70000"/>
                </a:schemeClr>
              </a:gs>
            </a:gsLst>
            <a:lin ang="8400000" scaled="0"/>
          </a:gradFill>
        </p:spPr>
        <p:txBody>
          <a:bodyPr wrap="square" rtlCol="0" anchor="b">
            <a:noAutofit/>
          </a:bodyPr>
          <a:lstStyle/>
          <a:p>
            <a:pPr algn="l"/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      NO CONTENT HERE</a:t>
            </a:r>
          </a:p>
        </p:txBody>
      </p:sp>
      <p:sp>
        <p:nvSpPr>
          <p:cNvPr id="104" name="Triangle 103">
            <a:extLst>
              <a:ext uri="{FF2B5EF4-FFF2-40B4-BE49-F238E27FC236}">
                <a16:creationId xmlns:a16="http://schemas.microsoft.com/office/drawing/2014/main" id="{26D0B294-32A3-6E48-A0F8-F348E1C5475D}"/>
              </a:ext>
            </a:extLst>
          </p:cNvPr>
          <p:cNvSpPr/>
          <p:nvPr userDrawn="1"/>
        </p:nvSpPr>
        <p:spPr>
          <a:xfrm>
            <a:off x="12278571" y="1203286"/>
            <a:ext cx="112623" cy="79252"/>
          </a:xfrm>
          <a:prstGeom prst="triangle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25C59B47-1A1E-E048-B3C7-1674CBF00BA4}"/>
              </a:ext>
            </a:extLst>
          </p:cNvPr>
          <p:cNvCxnSpPr>
            <a:cxnSpLocks/>
          </p:cNvCxnSpPr>
          <p:nvPr userDrawn="1"/>
        </p:nvCxnSpPr>
        <p:spPr>
          <a:xfrm flipH="1">
            <a:off x="12206176" y="1352986"/>
            <a:ext cx="1141114" cy="1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31C1F5FB-91A2-734D-A19C-C1FBD5BA6428}"/>
              </a:ext>
            </a:extLst>
          </p:cNvPr>
          <p:cNvSpPr txBox="1"/>
          <p:nvPr userDrawn="1"/>
        </p:nvSpPr>
        <p:spPr>
          <a:xfrm>
            <a:off x="12197109" y="6332096"/>
            <a:ext cx="1256301" cy="533854"/>
          </a:xfrm>
          <a:prstGeom prst="rect">
            <a:avLst/>
          </a:prstGeom>
          <a:gradFill>
            <a:gsLst>
              <a:gs pos="56000">
                <a:schemeClr val="tx1">
                  <a:lumMod val="40000"/>
                  <a:lumOff val="60000"/>
                  <a:alpha val="0"/>
                </a:schemeClr>
              </a:gs>
              <a:gs pos="100000">
                <a:schemeClr val="tx1">
                  <a:lumMod val="40000"/>
                  <a:lumOff val="60000"/>
                  <a:alpha val="70000"/>
                </a:schemeClr>
              </a:gs>
            </a:gsLst>
            <a:lin ang="14400000" scaled="0"/>
          </a:gradFill>
        </p:spPr>
        <p:txBody>
          <a:bodyPr wrap="square" rtlCol="0" anchor="t">
            <a:noAutofit/>
          </a:bodyPr>
          <a:lstStyle/>
          <a:p>
            <a:pPr algn="l"/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      NO CONTENT HERE</a:t>
            </a:r>
          </a:p>
        </p:txBody>
      </p:sp>
      <p:sp>
        <p:nvSpPr>
          <p:cNvPr id="107" name="Triangle 106">
            <a:extLst>
              <a:ext uri="{FF2B5EF4-FFF2-40B4-BE49-F238E27FC236}">
                <a16:creationId xmlns:a16="http://schemas.microsoft.com/office/drawing/2014/main" id="{DE0C5951-F714-9C44-8682-C724B5FE1100}"/>
              </a:ext>
            </a:extLst>
          </p:cNvPr>
          <p:cNvSpPr/>
          <p:nvPr userDrawn="1"/>
        </p:nvSpPr>
        <p:spPr>
          <a:xfrm flipV="1">
            <a:off x="12278571" y="6408014"/>
            <a:ext cx="112623" cy="79252"/>
          </a:xfrm>
          <a:prstGeom prst="triangle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1B6EB480-EA98-0A40-89A3-61F487FE4C85}"/>
              </a:ext>
            </a:extLst>
          </p:cNvPr>
          <p:cNvCxnSpPr>
            <a:cxnSpLocks/>
          </p:cNvCxnSpPr>
          <p:nvPr userDrawn="1"/>
        </p:nvCxnSpPr>
        <p:spPr>
          <a:xfrm flipH="1">
            <a:off x="12206176" y="6329115"/>
            <a:ext cx="1133740" cy="0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6D8FDB07-3CA8-1B45-A406-77809CF8B74B}"/>
              </a:ext>
            </a:extLst>
          </p:cNvPr>
          <p:cNvSpPr txBox="1"/>
          <p:nvPr userDrawn="1"/>
        </p:nvSpPr>
        <p:spPr>
          <a:xfrm>
            <a:off x="11753369" y="-369332"/>
            <a:ext cx="826141" cy="369332"/>
          </a:xfrm>
          <a:prstGeom prst="rect">
            <a:avLst/>
          </a:prstGeom>
          <a:gradFill>
            <a:gsLst>
              <a:gs pos="72000">
                <a:schemeClr val="tx1">
                  <a:lumMod val="40000"/>
                  <a:lumOff val="60000"/>
                  <a:alpha val="0"/>
                </a:schemeClr>
              </a:gs>
              <a:gs pos="100000">
                <a:schemeClr val="tx1">
                  <a:lumMod val="40000"/>
                  <a:lumOff val="60000"/>
                  <a:alpha val="70000"/>
                </a:schemeClr>
              </a:gs>
            </a:gsLst>
            <a:lin ang="8400000" scaled="0"/>
          </a:gradFill>
        </p:spPr>
        <p:txBody>
          <a:bodyPr wrap="square" rtlCol="0" anchor="b">
            <a:spAutoFit/>
          </a:bodyPr>
          <a:lstStyle/>
          <a:p>
            <a:pPr algn="l"/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NO CONTENT</a:t>
            </a:r>
            <a:b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</a:br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     HERE</a:t>
            </a:r>
          </a:p>
        </p:txBody>
      </p:sp>
      <p:sp>
        <p:nvSpPr>
          <p:cNvPr id="110" name="Triangle 109">
            <a:extLst>
              <a:ext uri="{FF2B5EF4-FFF2-40B4-BE49-F238E27FC236}">
                <a16:creationId xmlns:a16="http://schemas.microsoft.com/office/drawing/2014/main" id="{3B56AC1A-0522-8447-B54E-A3B921BE61CA}"/>
              </a:ext>
            </a:extLst>
          </p:cNvPr>
          <p:cNvSpPr/>
          <p:nvPr userDrawn="1"/>
        </p:nvSpPr>
        <p:spPr>
          <a:xfrm rot="5400000" flipH="1">
            <a:off x="11831127" y="-158835"/>
            <a:ext cx="112623" cy="79252"/>
          </a:xfrm>
          <a:prstGeom prst="triangle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297B4272-1DA3-CD44-8357-76391CEA3A5F}"/>
              </a:ext>
            </a:extLst>
          </p:cNvPr>
          <p:cNvCxnSpPr>
            <a:cxnSpLocks/>
          </p:cNvCxnSpPr>
          <p:nvPr userDrawn="1"/>
        </p:nvCxnSpPr>
        <p:spPr>
          <a:xfrm>
            <a:off x="11748091" y="-303006"/>
            <a:ext cx="0" cy="297412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TextBox 111">
            <a:extLst>
              <a:ext uri="{FF2B5EF4-FFF2-40B4-BE49-F238E27FC236}">
                <a16:creationId xmlns:a16="http://schemas.microsoft.com/office/drawing/2014/main" id="{38127C6C-4883-104A-B1C6-B43ADDFA08D8}"/>
              </a:ext>
            </a:extLst>
          </p:cNvPr>
          <p:cNvSpPr txBox="1"/>
          <p:nvPr userDrawn="1"/>
        </p:nvSpPr>
        <p:spPr>
          <a:xfrm>
            <a:off x="11753369" y="6873324"/>
            <a:ext cx="826141" cy="369332"/>
          </a:xfrm>
          <a:prstGeom prst="rect">
            <a:avLst/>
          </a:prstGeom>
          <a:gradFill>
            <a:gsLst>
              <a:gs pos="72000">
                <a:schemeClr val="tx1">
                  <a:lumMod val="40000"/>
                  <a:lumOff val="60000"/>
                  <a:alpha val="0"/>
                </a:schemeClr>
              </a:gs>
              <a:gs pos="100000">
                <a:schemeClr val="tx1">
                  <a:lumMod val="40000"/>
                  <a:lumOff val="60000"/>
                  <a:alpha val="70000"/>
                </a:schemeClr>
              </a:gs>
            </a:gsLst>
            <a:lin ang="13200000" scaled="0"/>
          </a:gradFill>
        </p:spPr>
        <p:txBody>
          <a:bodyPr wrap="square" rtlCol="0" anchor="b">
            <a:spAutoFit/>
          </a:bodyPr>
          <a:lstStyle/>
          <a:p>
            <a:pPr algn="l"/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NO CONTENT</a:t>
            </a:r>
            <a:b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</a:br>
            <a:r>
              <a:rPr lang="en-US" sz="900" b="1" i="0">
                <a:solidFill>
                  <a:schemeClr val="tx1">
                    <a:alpha val="70000"/>
                  </a:schemeClr>
                </a:solidFill>
                <a:latin typeface="Calibri Bold"/>
              </a:rPr>
              <a:t>     HERE</a:t>
            </a:r>
          </a:p>
        </p:txBody>
      </p:sp>
      <p:sp>
        <p:nvSpPr>
          <p:cNvPr id="113" name="Triangle 112">
            <a:extLst>
              <a:ext uri="{FF2B5EF4-FFF2-40B4-BE49-F238E27FC236}">
                <a16:creationId xmlns:a16="http://schemas.microsoft.com/office/drawing/2014/main" id="{5E23F091-2253-9A46-A773-B6E33A4E19DA}"/>
              </a:ext>
            </a:extLst>
          </p:cNvPr>
          <p:cNvSpPr/>
          <p:nvPr userDrawn="1"/>
        </p:nvSpPr>
        <p:spPr>
          <a:xfrm rot="5400000" flipH="1">
            <a:off x="11831127" y="7083821"/>
            <a:ext cx="112623" cy="79252"/>
          </a:xfrm>
          <a:prstGeom prst="triangle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ED939B88-4AB8-874C-A524-9CF7AB4C7AE2}"/>
              </a:ext>
            </a:extLst>
          </p:cNvPr>
          <p:cNvCxnSpPr>
            <a:cxnSpLocks/>
          </p:cNvCxnSpPr>
          <p:nvPr userDrawn="1"/>
        </p:nvCxnSpPr>
        <p:spPr>
          <a:xfrm>
            <a:off x="11748091" y="6874974"/>
            <a:ext cx="0" cy="297412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467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69" r:id="rId2"/>
    <p:sldLayoutId id="2147483671" r:id="rId3"/>
    <p:sldLayoutId id="2147483700" r:id="rId4"/>
    <p:sldLayoutId id="2147483701" r:id="rId5"/>
    <p:sldLayoutId id="2147483702" r:id="rId6"/>
    <p:sldLayoutId id="2147483703" r:id="rId7"/>
    <p:sldLayoutId id="2147483662" r:id="rId8"/>
    <p:sldLayoutId id="2147483673" r:id="rId9"/>
    <p:sldLayoutId id="2147483713" r:id="rId10"/>
    <p:sldLayoutId id="2147483714" r:id="rId11"/>
    <p:sldLayoutId id="2147483668" r:id="rId12"/>
    <p:sldLayoutId id="2147483720" r:id="rId13"/>
    <p:sldLayoutId id="2147483719" r:id="rId14"/>
    <p:sldLayoutId id="2147483661" r:id="rId15"/>
    <p:sldLayoutId id="2147483664" r:id="rId16"/>
    <p:sldLayoutId id="2147483692" r:id="rId17"/>
    <p:sldLayoutId id="2147483693" r:id="rId18"/>
    <p:sldLayoutId id="2147483690" r:id="rId19"/>
    <p:sldLayoutId id="2147483691" r:id="rId20"/>
    <p:sldLayoutId id="2147483723" r:id="rId21"/>
    <p:sldLayoutId id="2147483697" r:id="rId22"/>
    <p:sldLayoutId id="2147483715" r:id="rId23"/>
    <p:sldLayoutId id="2147483680" r:id="rId24"/>
    <p:sldLayoutId id="2147483716" r:id="rId25"/>
    <p:sldLayoutId id="2147483717" r:id="rId26"/>
    <p:sldLayoutId id="2147483704" r:id="rId27"/>
    <p:sldLayoutId id="2147483705" r:id="rId28"/>
    <p:sldLayoutId id="2147483706" r:id="rId29"/>
    <p:sldLayoutId id="2147483707" r:id="rId30"/>
    <p:sldLayoutId id="2147483708" r:id="rId31"/>
    <p:sldLayoutId id="2147483709" r:id="rId32"/>
    <p:sldLayoutId id="2147483710" r:id="rId33"/>
    <p:sldLayoutId id="2147483724" r:id="rId3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000" b="1" kern="1200" spc="-10" smtClean="0">
          <a:solidFill>
            <a:schemeClr val="tx2"/>
          </a:solidFill>
          <a:latin typeface="+mn-lt"/>
          <a:ea typeface="+mn-ea"/>
          <a:cs typeface="+mn-cs"/>
        </a:defRPr>
      </a:lvl1pPr>
    </p:titleStyle>
    <p:bodyStyle>
      <a:lvl1pPr marL="0" indent="-2646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Clr>
          <a:srgbClr val="B3BDCD"/>
        </a:buClr>
        <a:buFont typeface="Wingdings" pitchFamily="2" charset="2"/>
        <a:buChar char="§"/>
        <a:defRPr lang="en-US" sz="1600" kern="1200" smtClean="0">
          <a:solidFill>
            <a:schemeClr val="tx2"/>
          </a:solidFill>
          <a:latin typeface="+mn-lt"/>
          <a:ea typeface="+mn-ea"/>
          <a:cs typeface="+mn-cs"/>
        </a:defRPr>
      </a:lvl1pPr>
      <a:lvl2pPr marL="540000" indent="-27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Clr>
          <a:srgbClr val="B3BDCD"/>
        </a:buClr>
        <a:buFont typeface="Wingdings" pitchFamily="2" charset="2"/>
        <a:buChar char="§"/>
        <a:tabLst/>
        <a:defRPr lang="en-US" sz="1600" kern="1200" smtClean="0">
          <a:solidFill>
            <a:srgbClr val="163241"/>
          </a:solidFill>
          <a:latin typeface="+mn-lt"/>
          <a:ea typeface="+mn-ea"/>
          <a:cs typeface="+mn-cs"/>
        </a:defRPr>
      </a:lvl2pPr>
      <a:lvl3pPr marL="792000" indent="-27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Clr>
          <a:srgbClr val="B3BDCD"/>
        </a:buClr>
        <a:buFont typeface="Wingdings" pitchFamily="2" charset="2"/>
        <a:buChar char="§"/>
        <a:tabLst/>
        <a:defRPr lang="en-US" sz="1600" kern="1200" smtClean="0">
          <a:solidFill>
            <a:srgbClr val="163241"/>
          </a:solidFill>
          <a:latin typeface="+mn-lt"/>
          <a:ea typeface="+mn-ea"/>
          <a:cs typeface="+mn-cs"/>
        </a:defRPr>
      </a:lvl3pPr>
      <a:lvl4pPr marL="1044000" indent="-27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Clr>
          <a:srgbClr val="B3BDCD"/>
        </a:buClr>
        <a:buFont typeface="Wingdings" pitchFamily="2" charset="2"/>
        <a:buChar char="§"/>
        <a:tabLst/>
        <a:defRPr lang="en-US" sz="1600" kern="1200" smtClean="0">
          <a:solidFill>
            <a:srgbClr val="163241"/>
          </a:solidFill>
          <a:latin typeface="+mn-lt"/>
          <a:ea typeface="+mn-ea"/>
          <a:cs typeface="+mn-cs"/>
        </a:defRPr>
      </a:lvl4pPr>
      <a:lvl5pPr marL="1296000" indent="-270000" algn="l" defTabSz="914400" rtl="0" eaLnBrk="1" latinLnBrk="0" hangingPunct="1">
        <a:lnSpc>
          <a:spcPct val="114000"/>
        </a:lnSpc>
        <a:spcBef>
          <a:spcPts val="0"/>
        </a:spcBef>
        <a:spcAft>
          <a:spcPts val="600"/>
        </a:spcAft>
        <a:buClr>
          <a:srgbClr val="B3BDCD"/>
        </a:buClr>
        <a:buFont typeface="Wingdings" pitchFamily="2" charset="2"/>
        <a:buChar char="§"/>
        <a:tabLst/>
        <a:defRPr lang="en-US" sz="1600" kern="1200" smtClean="0">
          <a:solidFill>
            <a:srgbClr val="16324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51" userDrawn="1">
          <p15:clr>
            <a:srgbClr val="F26B43"/>
          </p15:clr>
        </p15:guide>
        <p15:guide id="2" pos="32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2344C9-4DF8-888C-E386-5F7CF5A90C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242BD21-9B61-2246-BCB1-4BE5E1BEBE1C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220" name="Text Placeholder 219">
            <a:extLst>
              <a:ext uri="{FF2B5EF4-FFF2-40B4-BE49-F238E27FC236}">
                <a16:creationId xmlns:a16="http://schemas.microsoft.com/office/drawing/2014/main" id="{00A717DA-DAF2-CAA1-EA44-F96119C0200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NL"/>
              <a:t>Findings</a:t>
            </a:r>
            <a:r>
              <a:rPr lang="nl-NL" dirty="0"/>
              <a:t> - </a:t>
            </a:r>
            <a:r>
              <a:rPr lang="nl-NL" dirty="0" err="1"/>
              <a:t>maintainability</a:t>
            </a:r>
            <a:endParaRPr lang="en-NL"/>
          </a:p>
        </p:txBody>
      </p:sp>
      <p:sp>
        <p:nvSpPr>
          <p:cNvPr id="219" name="Title 218">
            <a:extLst>
              <a:ext uri="{FF2B5EF4-FFF2-40B4-BE49-F238E27FC236}">
                <a16:creationId xmlns:a16="http://schemas.microsoft.com/office/drawing/2014/main" id="{81A0B100-9255-B9B3-FB75-7D8481E0F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SYSTEM_NAME</a:t>
            </a:r>
            <a:r>
              <a:rPr lang="nl-NL" dirty="0"/>
              <a:t> scores </a:t>
            </a:r>
            <a:r>
              <a:rPr lang="nl-NL" dirty="0" err="1"/>
              <a:t>MAINT</a:t>
            </a:r>
            <a:r>
              <a:rPr lang="nl-NL" err="1"/>
              <a:t>_</a:t>
            </a:r>
            <a:r>
              <a:rPr lang="nl-NL"/>
              <a:t>INDICATION</a:t>
            </a:r>
            <a:r>
              <a:rPr lang="nl-NL" dirty="0"/>
              <a:t>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maintainability</a:t>
            </a:r>
            <a:r>
              <a:rPr lang="nl-NL" dirty="0"/>
              <a:t>, @@but shows room </a:t>
            </a:r>
            <a:r>
              <a:rPr lang="nl-NL" dirty="0" err="1"/>
              <a:t>for</a:t>
            </a:r>
            <a:r>
              <a:rPr lang="nl-NL" dirty="0"/>
              <a:t> </a:t>
            </a:r>
            <a:r>
              <a:rPr lang="nl-NL" dirty="0" err="1"/>
              <a:t>improvement</a:t>
            </a:r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E03FAA-8831-A561-22BE-0BD6A7F10B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226" name="Text Placeholder 225">
            <a:extLst>
              <a:ext uri="{FF2B5EF4-FFF2-40B4-BE49-F238E27FC236}">
                <a16:creationId xmlns:a16="http://schemas.microsoft.com/office/drawing/2014/main" id="{FB22F9B3-4547-04E1-D239-8DDD0D9556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NL"/>
              <a:t>01</a:t>
            </a:r>
          </a:p>
        </p:txBody>
      </p:sp>
      <p:sp>
        <p:nvSpPr>
          <p:cNvPr id="227" name="Text Placeholder 226">
            <a:extLst>
              <a:ext uri="{FF2B5EF4-FFF2-40B4-BE49-F238E27FC236}">
                <a16:creationId xmlns:a16="http://schemas.microsoft.com/office/drawing/2014/main" id="{FAAA969D-31E3-621C-FDF8-31749FD317A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NL"/>
              <a:t>DEC</a:t>
            </a:r>
          </a:p>
        </p:txBody>
      </p:sp>
      <p:sp>
        <p:nvSpPr>
          <p:cNvPr id="228" name="Text Placeholder 227">
            <a:extLst>
              <a:ext uri="{FF2B5EF4-FFF2-40B4-BE49-F238E27FC236}">
                <a16:creationId xmlns:a16="http://schemas.microsoft.com/office/drawing/2014/main" id="{6875D777-0302-90E7-7B00-67C7D944864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NL"/>
              <a:t>2023</a:t>
            </a:r>
          </a:p>
        </p:txBody>
      </p:sp>
      <p:sp>
        <p:nvSpPr>
          <p:cNvPr id="221" name="Text Placeholder 220">
            <a:extLst>
              <a:ext uri="{FF2B5EF4-FFF2-40B4-BE49-F238E27FC236}">
                <a16:creationId xmlns:a16="http://schemas.microsoft.com/office/drawing/2014/main" id="{D4753102-29AF-71C5-724A-938F8A485FE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222" name="Text Placeholder 221">
            <a:extLst>
              <a:ext uri="{FF2B5EF4-FFF2-40B4-BE49-F238E27FC236}">
                <a16:creationId xmlns:a16="http://schemas.microsoft.com/office/drawing/2014/main" id="{112BC55F-876B-F175-0A81-D56FEE3ACF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223" name="Text Placeholder 222">
            <a:extLst>
              <a:ext uri="{FF2B5EF4-FFF2-40B4-BE49-F238E27FC236}">
                <a16:creationId xmlns:a16="http://schemas.microsoft.com/office/drawing/2014/main" id="{06A016B0-CA85-481A-1CD2-DE648976874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224" name="Text Placeholder 223">
            <a:extLst>
              <a:ext uri="{FF2B5EF4-FFF2-40B4-BE49-F238E27FC236}">
                <a16:creationId xmlns:a16="http://schemas.microsoft.com/office/drawing/2014/main" id="{8918AB29-C999-2398-FB62-CD600B4855E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225" name="Text Placeholder 224">
            <a:extLst>
              <a:ext uri="{FF2B5EF4-FFF2-40B4-BE49-F238E27FC236}">
                <a16:creationId xmlns:a16="http://schemas.microsoft.com/office/drawing/2014/main" id="{5E7F6B39-A5EF-94AB-2702-F3E643831B3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229" name="Text Placeholder 228">
            <a:extLst>
              <a:ext uri="{FF2B5EF4-FFF2-40B4-BE49-F238E27FC236}">
                <a16:creationId xmlns:a16="http://schemas.microsoft.com/office/drawing/2014/main" id="{D6184AC1-2E4A-66F7-C655-6901112147F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51220" y="914509"/>
            <a:ext cx="984245" cy="257763"/>
          </a:xfrm>
        </p:spPr>
        <p:txBody>
          <a:bodyPr/>
          <a:lstStyle/>
          <a:p>
            <a:r>
              <a:rPr lang="en-GB"/>
              <a:t>Maintainability</a:t>
            </a:r>
            <a:endParaRPr lang="en-NL"/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B0227ECC-F4D1-7273-A4F6-58B0F444DF23}"/>
              </a:ext>
            </a:extLst>
          </p:cNvPr>
          <p:cNvGrpSpPr/>
          <p:nvPr/>
        </p:nvGrpSpPr>
        <p:grpSpPr>
          <a:xfrm>
            <a:off x="4995617" y="1568465"/>
            <a:ext cx="373034" cy="430054"/>
            <a:chOff x="5730574" y="2099850"/>
            <a:chExt cx="373034" cy="430054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2A6F0A6-4311-08D2-8340-B7A7C7FB136C}"/>
                </a:ext>
              </a:extLst>
            </p:cNvPr>
            <p:cNvSpPr>
              <a:spLocks/>
            </p:cNvSpPr>
            <p:nvPr/>
          </p:nvSpPr>
          <p:spPr>
            <a:xfrm>
              <a:off x="5730574" y="2099850"/>
              <a:ext cx="373034" cy="28814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>
              <a:outerShdw blurRad="215900" dist="38100" dir="5400000" sx="91000" sy="91000" algn="t" rotWithShape="0">
                <a:srgbClr val="5C6F7B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72000" tIns="36000" rIns="72000" bIns="36000" rtlCol="0" anchor="b">
              <a:noAutofit/>
            </a:bodyPr>
            <a:lstStyle/>
            <a:p>
              <a:pPr algn="ctr"/>
              <a:r>
                <a:rPr lang="en-US" sz="1400" b="1"/>
                <a:t>2.6</a:t>
              </a:r>
            </a:p>
          </p:txBody>
        </p:sp>
        <p:sp>
          <p:nvSpPr>
            <p:cNvPr id="52" name="Pentagon 51">
              <a:extLst>
                <a:ext uri="{FF2B5EF4-FFF2-40B4-BE49-F238E27FC236}">
                  <a16:creationId xmlns:a16="http://schemas.microsoft.com/office/drawing/2014/main" id="{D6282190-CB5E-00CF-1108-FD64568BF250}"/>
                </a:ext>
              </a:extLst>
            </p:cNvPr>
            <p:cNvSpPr/>
            <p:nvPr/>
          </p:nvSpPr>
          <p:spPr>
            <a:xfrm rot="5400000">
              <a:off x="5846487" y="2410820"/>
              <a:ext cx="146814" cy="91353"/>
            </a:xfrm>
            <a:prstGeom prst="homePlate">
              <a:avLst/>
            </a:prstGeom>
            <a:solidFill>
              <a:schemeClr val="accent1"/>
            </a:solidFill>
            <a:ln>
              <a:noFill/>
            </a:ln>
            <a:effectLst>
              <a:outerShdw dist="12700" dir="5400000" sx="102000" sy="102000" algn="t" rotWithShape="0">
                <a:srgbClr val="F0F3FA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36" name="Group 52">
            <a:extLst>
              <a:ext uri="{FF2B5EF4-FFF2-40B4-BE49-F238E27FC236}">
                <a16:creationId xmlns:a16="http://schemas.microsoft.com/office/drawing/2014/main" id="{CEEF6B38-33C1-7E86-53F1-3C2F6EBBC26A}"/>
              </a:ext>
            </a:extLst>
          </p:cNvPr>
          <p:cNvGraphicFramePr>
            <a:graphicFrameLocks noGrp="1"/>
          </p:cNvGraphicFramePr>
          <p:nvPr/>
        </p:nvGraphicFramePr>
        <p:xfrm>
          <a:off x="7984632" y="3243718"/>
          <a:ext cx="3620504" cy="248088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8637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6823">
                  <a:extLst>
                    <a:ext uri="{9D8B030D-6E8A-4147-A177-3AD203B41FA5}">
                      <a16:colId xmlns:a16="http://schemas.microsoft.com/office/drawing/2014/main" val="335839943"/>
                    </a:ext>
                  </a:extLst>
                </a:gridCol>
                <a:gridCol w="445949">
                  <a:extLst>
                    <a:ext uri="{9D8B030D-6E8A-4147-A177-3AD203B41FA5}">
                      <a16:colId xmlns:a16="http://schemas.microsoft.com/office/drawing/2014/main" val="2689889332"/>
                    </a:ext>
                  </a:extLst>
                </a:gridCol>
                <a:gridCol w="504000">
                  <a:extLst>
                    <a:ext uri="{9D8B030D-6E8A-4147-A177-3AD203B41FA5}">
                      <a16:colId xmlns:a16="http://schemas.microsoft.com/office/drawing/2014/main" val="2944864601"/>
                    </a:ext>
                  </a:extLst>
                </a:gridCol>
              </a:tblGrid>
              <a:tr h="3082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u="none" strike="noStrike" cap="none" normalizeH="0" baseline="0" noProof="0" dirty="0">
                          <a:ln>
                            <a:noFill/>
                          </a:ln>
                          <a:solidFill>
                            <a:srgbClr val="173241"/>
                          </a:solidFill>
                          <a:effectLst/>
                          <a:latin typeface="+mn-lt"/>
                        </a:rPr>
                        <a:t>Volume</a:t>
                      </a:r>
                      <a:endParaRPr kumimoji="0" lang="en-US" sz="1200" b="0" i="0" u="none" strike="noStrike" cap="none" normalizeH="0" baseline="0" noProof="0" dirty="0">
                        <a:ln>
                          <a:noFill/>
                        </a:ln>
                        <a:solidFill>
                          <a:srgbClr val="173241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HHHII</a:t>
                      </a: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2.9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endParaRPr kumimoji="0" lang="en-US" sz="10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82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rgbClr val="173241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Duplication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HHHHI</a:t>
                      </a: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3.7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endParaRPr kumimoji="0" lang="en-US" sz="1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u="none" strike="noStrike" cap="none" normalizeH="0" baseline="0" noProof="0">
                          <a:ln>
                            <a:noFill/>
                          </a:ln>
                          <a:solidFill>
                            <a:srgbClr val="173241"/>
                          </a:solidFill>
                          <a:effectLst/>
                          <a:latin typeface="+mn-lt"/>
                        </a:rPr>
                        <a:t>Unit size</a:t>
                      </a:r>
                      <a:endParaRPr kumimoji="0" lang="en-US" sz="1200" b="0" i="0" u="none" strike="noStrike" cap="none" normalizeH="0" baseline="0" noProof="0">
                        <a:ln>
                          <a:noFill/>
                        </a:ln>
                        <a:solidFill>
                          <a:srgbClr val="173241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HHHII</a:t>
                      </a: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2.9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endParaRPr kumimoji="0" lang="en-US" sz="1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rgbClr val="173241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Unit complexity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HHHII</a:t>
                      </a: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2.5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endParaRPr kumimoji="0" lang="en-US" sz="1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9936421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rgbClr val="173241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Unit interfacing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HHIII</a:t>
                      </a: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2.3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endParaRPr kumimoji="0" lang="en-US" sz="1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7257320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rgbClr val="173241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Module coupling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HIIII</a:t>
                      </a: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1.3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endParaRPr kumimoji="0" lang="en-US" sz="1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3660516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rgbClr val="173241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Component independence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HHHII</a:t>
                      </a: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2.5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endParaRPr kumimoji="0" lang="en-US" sz="10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552530004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rgbClr val="173241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Component entanglement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HHHII</a:t>
                      </a: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3.0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endParaRPr kumimoji="0" 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48207179"/>
                  </a:ext>
                </a:extLst>
              </a:tr>
            </a:tbl>
          </a:graphicData>
        </a:graphic>
      </p:graphicFrame>
      <p:sp>
        <p:nvSpPr>
          <p:cNvPr id="7" name="Hexagon 6">
            <a:extLst>
              <a:ext uri="{FF2B5EF4-FFF2-40B4-BE49-F238E27FC236}">
                <a16:creationId xmlns:a16="http://schemas.microsoft.com/office/drawing/2014/main" id="{12A431EB-4456-D771-D55B-4916EF798198}"/>
              </a:ext>
            </a:extLst>
          </p:cNvPr>
          <p:cNvSpPr/>
          <p:nvPr/>
        </p:nvSpPr>
        <p:spPr>
          <a:xfrm>
            <a:off x="624575" y="3233176"/>
            <a:ext cx="1427142" cy="1299028"/>
          </a:xfrm>
          <a:prstGeom prst="hexagon">
            <a:avLst/>
          </a:prstGeom>
          <a:solidFill>
            <a:srgbClr val="F9C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r>
              <a:rPr lang="en-US" sz="1100" b="1" dirty="0">
                <a:solidFill>
                  <a:srgbClr val="1E354B"/>
                </a:solidFill>
              </a:rPr>
              <a:t>Analyzability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1E354B"/>
                </a:solidFill>
                <a:latin typeface="Calibri" panose="020F0502020204030204"/>
              </a:rPr>
              <a:t>3.2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Sigsterren" pitchFamily="2" charset="0"/>
                <a:ea typeface="+mn-ea"/>
                <a:cs typeface="+mn-cs"/>
              </a:rPr>
              <a:t>H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1E354B"/>
              </a:solidFill>
              <a:effectLst/>
              <a:uLnTx/>
              <a:uFillTx/>
              <a:latin typeface="Sigsterren" pitchFamily="2" charset="0"/>
              <a:ea typeface="+mn-ea"/>
              <a:cs typeface="+mn-cs"/>
            </a:endParaRPr>
          </a:p>
        </p:txBody>
      </p:sp>
      <p:sp>
        <p:nvSpPr>
          <p:cNvPr id="8" name="Hexagon 7">
            <a:extLst>
              <a:ext uri="{FF2B5EF4-FFF2-40B4-BE49-F238E27FC236}">
                <a16:creationId xmlns:a16="http://schemas.microsoft.com/office/drawing/2014/main" id="{5900BFC5-34EE-6A80-AD8D-92E0F420E3BF}"/>
              </a:ext>
            </a:extLst>
          </p:cNvPr>
          <p:cNvSpPr/>
          <p:nvPr/>
        </p:nvSpPr>
        <p:spPr>
          <a:xfrm>
            <a:off x="2993167" y="3233176"/>
            <a:ext cx="1427142" cy="1299028"/>
          </a:xfrm>
          <a:prstGeom prst="hexagon">
            <a:avLst/>
          </a:prstGeom>
          <a:solidFill>
            <a:srgbClr val="F9C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r>
              <a:rPr lang="en-US" sz="1100" dirty="0">
                <a:solidFill>
                  <a:srgbClr val="1E354B"/>
                </a:solidFill>
              </a:rPr>
              <a:t>Modifiability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2.5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Sigsterren" pitchFamily="2" charset="0"/>
                <a:ea typeface="+mn-ea"/>
                <a:cs typeface="+mn-cs"/>
              </a:rPr>
              <a:t>H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1E354B"/>
              </a:solidFill>
              <a:effectLst/>
              <a:uLnTx/>
              <a:uFillTx/>
              <a:latin typeface="Sigsterren" pitchFamily="2" charset="0"/>
              <a:ea typeface="+mn-ea"/>
              <a:cs typeface="+mn-cs"/>
            </a:endParaRPr>
          </a:p>
        </p:txBody>
      </p:sp>
      <p:sp>
        <p:nvSpPr>
          <p:cNvPr id="9" name="Hexagon 8">
            <a:extLst>
              <a:ext uri="{FF2B5EF4-FFF2-40B4-BE49-F238E27FC236}">
                <a16:creationId xmlns:a16="http://schemas.microsoft.com/office/drawing/2014/main" id="{FFBF2001-8043-81DA-6920-2792C8EF3527}"/>
              </a:ext>
            </a:extLst>
          </p:cNvPr>
          <p:cNvSpPr/>
          <p:nvPr/>
        </p:nvSpPr>
        <p:spPr>
          <a:xfrm>
            <a:off x="1804152" y="3882690"/>
            <a:ext cx="1427142" cy="1299028"/>
          </a:xfrm>
          <a:prstGeom prst="hexagon">
            <a:avLst/>
          </a:prstGeom>
          <a:solidFill>
            <a:srgbClr val="F9C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r>
              <a:rPr lang="en-US" sz="1100" dirty="0">
                <a:solidFill>
                  <a:srgbClr val="1E354B"/>
                </a:solidFill>
              </a:rPr>
              <a:t>Testability</a:t>
            </a:r>
          </a:p>
          <a:p>
            <a:pPr algn="ctr"/>
            <a:r>
              <a:rPr lang="en-US" sz="1200" dirty="0">
                <a:solidFill>
                  <a:srgbClr val="1E354B"/>
                </a:solidFill>
              </a:rPr>
              <a:t>2.6 </a:t>
            </a:r>
            <a:r>
              <a:rPr lang="en-US" sz="1200" dirty="0">
                <a:solidFill>
                  <a:srgbClr val="1E354B"/>
                </a:solidFill>
                <a:latin typeface="Sigsterren" pitchFamily="2" charset="0"/>
              </a:rPr>
              <a:t>H</a:t>
            </a:r>
            <a:endParaRPr lang="en-US" sz="1050" dirty="0">
              <a:solidFill>
                <a:srgbClr val="1E354B"/>
              </a:solidFill>
              <a:latin typeface="Sigsterren" pitchFamily="2" charset="0"/>
            </a:endParaRPr>
          </a:p>
        </p:txBody>
      </p:sp>
      <p:sp>
        <p:nvSpPr>
          <p:cNvPr id="10" name="Hexagon 9">
            <a:extLst>
              <a:ext uri="{FF2B5EF4-FFF2-40B4-BE49-F238E27FC236}">
                <a16:creationId xmlns:a16="http://schemas.microsoft.com/office/drawing/2014/main" id="{3EE2D64A-9E31-AE0C-E0A9-831DB6010D05}"/>
              </a:ext>
            </a:extLst>
          </p:cNvPr>
          <p:cNvSpPr/>
          <p:nvPr/>
        </p:nvSpPr>
        <p:spPr>
          <a:xfrm>
            <a:off x="635274" y="4625507"/>
            <a:ext cx="1427142" cy="1299028"/>
          </a:xfrm>
          <a:prstGeom prst="hexagon">
            <a:avLst/>
          </a:prstGeom>
          <a:solidFill>
            <a:srgbClr val="EF98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r>
              <a:rPr lang="en-US" sz="1100" dirty="0">
                <a:solidFill>
                  <a:srgbClr val="1E354B"/>
                </a:solidFill>
              </a:rPr>
              <a:t>Modularity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2.3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Sigsterren" pitchFamily="2" charset="0"/>
                <a:ea typeface="+mn-ea"/>
                <a:cs typeface="+mn-cs"/>
              </a:rPr>
              <a:t>H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1E354B"/>
              </a:solidFill>
              <a:effectLst/>
              <a:uLnTx/>
              <a:uFillTx/>
              <a:latin typeface="Sigsterren" pitchFamily="2" charset="0"/>
              <a:ea typeface="+mn-ea"/>
              <a:cs typeface="+mn-cs"/>
            </a:endParaRPr>
          </a:p>
        </p:txBody>
      </p:sp>
      <p:sp>
        <p:nvSpPr>
          <p:cNvPr id="11" name="Hexagon 10">
            <a:extLst>
              <a:ext uri="{FF2B5EF4-FFF2-40B4-BE49-F238E27FC236}">
                <a16:creationId xmlns:a16="http://schemas.microsoft.com/office/drawing/2014/main" id="{47B1EA31-1A25-7844-898B-6F8797BA7895}"/>
              </a:ext>
            </a:extLst>
          </p:cNvPr>
          <p:cNvSpPr/>
          <p:nvPr/>
        </p:nvSpPr>
        <p:spPr>
          <a:xfrm>
            <a:off x="2955173" y="4625507"/>
            <a:ext cx="1427142" cy="1299028"/>
          </a:xfrm>
          <a:prstGeom prst="hexagon">
            <a:avLst/>
          </a:prstGeom>
          <a:solidFill>
            <a:srgbClr val="F8C7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r>
              <a:rPr lang="en-US" sz="1100" dirty="0">
                <a:solidFill>
                  <a:srgbClr val="1E354B"/>
                </a:solidFill>
              </a:rPr>
              <a:t>Reusability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2.6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Sigsterren" pitchFamily="2" charset="0"/>
                <a:ea typeface="+mn-ea"/>
                <a:cs typeface="+mn-cs"/>
              </a:rPr>
              <a:t>H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1E354B"/>
              </a:solidFill>
              <a:effectLst/>
              <a:uLnTx/>
              <a:uFillTx/>
              <a:latin typeface="Sigsterren" pitchFamily="2" charset="0"/>
              <a:ea typeface="+mn-ea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1BCE0B-D0EB-79BF-8AAF-0444ACE4C589}"/>
              </a:ext>
            </a:extLst>
          </p:cNvPr>
          <p:cNvSpPr/>
          <p:nvPr/>
        </p:nvSpPr>
        <p:spPr>
          <a:xfrm>
            <a:off x="-1122646" y="674642"/>
            <a:ext cx="2768629" cy="119300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</a:rPr>
              <a:t>We need a conclusion of sorts. What does this mean?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720861-DD0F-D566-06AC-40B24CCB06F1}"/>
              </a:ext>
            </a:extLst>
          </p:cNvPr>
          <p:cNvSpPr txBox="1"/>
          <p:nvPr/>
        </p:nvSpPr>
        <p:spPr>
          <a:xfrm>
            <a:off x="4566274" y="3344081"/>
            <a:ext cx="303748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7324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SYSTEM_NAME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7324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scores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7324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MAINT_RELATIVE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7324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for maintainability. @@indicating average cost and time-to-market for overall maintenance efforts. @@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56301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2148743-6952-3E41-9EAE-79445DBE18D5}"/>
              </a:ext>
            </a:extLst>
          </p:cNvPr>
          <p:cNvSpPr/>
          <p:nvPr/>
        </p:nvSpPr>
        <p:spPr>
          <a:xfrm>
            <a:off x="540685" y="1890851"/>
            <a:ext cx="11068220" cy="77633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C80031D-8002-E744-BAAA-BC5222DA882B}"/>
              </a:ext>
            </a:extLst>
          </p:cNvPr>
          <p:cNvSpPr/>
          <p:nvPr/>
        </p:nvSpPr>
        <p:spPr>
          <a:xfrm>
            <a:off x="525694" y="1816445"/>
            <a:ext cx="11098199" cy="853915"/>
          </a:xfrm>
          <a:prstGeom prst="rect">
            <a:avLst/>
          </a:prstGeom>
          <a:gradFill>
            <a:gsLst>
              <a:gs pos="90000">
                <a:srgbClr val="F7F9FC">
                  <a:alpha val="0"/>
                </a:srgbClr>
              </a:gs>
              <a:gs pos="11000">
                <a:schemeClr val="bg2">
                  <a:alpha val="0"/>
                </a:schemeClr>
              </a:gs>
              <a:gs pos="3000">
                <a:schemeClr val="bg2"/>
              </a:gs>
              <a:gs pos="97000">
                <a:schemeClr val="bg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t"/>
          <a:lstStyle/>
          <a:p>
            <a:pPr algn="l"/>
            <a:endParaRPr lang="en-US" sz="1600" err="1">
              <a:solidFill>
                <a:schemeClr val="bg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9FE03BCE-1464-0645-91D3-820AAE81B8B6}"/>
              </a:ext>
            </a:extLst>
          </p:cNvPr>
          <p:cNvSpPr/>
          <p:nvPr/>
        </p:nvSpPr>
        <p:spPr>
          <a:xfrm>
            <a:off x="0" y="6485860"/>
            <a:ext cx="373804" cy="372140"/>
          </a:xfrm>
          <a:prstGeom prst="rect">
            <a:avLst/>
          </a:prstGeom>
          <a:solidFill>
            <a:srgbClr val="DFC12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8A220B-CADA-304A-81AB-5E5350C66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242BD21-9B61-2246-BCB1-4BE5E1BEBE1C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25AB7FEC-3C4E-3747-B264-B25107669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Findings – architecture quality </a:t>
            </a: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3F01D3E4-9AF7-134E-86FD-74CBA9799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>
              <a:lnSpc>
                <a:spcPct val="113000"/>
              </a:lnSpc>
            </a:pPr>
            <a:r>
              <a:rPr lang="en-US" sz="2000" b="1" dirty="0" err="1">
                <a:solidFill>
                  <a:schemeClr val="tx2"/>
                </a:solidFill>
              </a:rPr>
              <a:t>SYSTEM_NAME</a:t>
            </a:r>
            <a:r>
              <a:rPr lang="en-US" sz="2000" b="1" dirty="0">
                <a:solidFill>
                  <a:schemeClr val="tx2"/>
                </a:solidFill>
              </a:rPr>
              <a:t> scores </a:t>
            </a:r>
            <a:r>
              <a:rPr lang="en-US" sz="2000" b="1" dirty="0" err="1">
                <a:solidFill>
                  <a:schemeClr val="tx2"/>
                </a:solidFill>
              </a:rPr>
              <a:t>ARCH_RELATIVE</a:t>
            </a:r>
            <a:r>
              <a:rPr lang="en-US" sz="2000" b="1" dirty="0">
                <a:solidFill>
                  <a:schemeClr val="tx2"/>
                </a:solidFill>
              </a:rPr>
              <a:t> (</a:t>
            </a:r>
            <a:r>
              <a:rPr lang="en-US" sz="2000" b="1" dirty="0" err="1">
                <a:solidFill>
                  <a:schemeClr val="tx2"/>
                </a:solidFill>
              </a:rPr>
              <a:t>ARCH_RATING</a:t>
            </a:r>
            <a:r>
              <a:rPr lang="en-US" dirty="0" err="1">
                <a:latin typeface="Sigsterren" pitchFamily="2" charset="0"/>
              </a:rPr>
              <a:t>H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r>
              <a:rPr lang="en-US" dirty="0">
                <a:latin typeface="Sigsterren" pitchFamily="2" charset="0"/>
              </a:rPr>
              <a:t> </a:t>
            </a:r>
            <a:r>
              <a:rPr lang="en-US" sz="2000" b="1" dirty="0">
                <a:solidFill>
                  <a:schemeClr val="tx2"/>
                </a:solidFill>
              </a:rPr>
              <a:t>for Architecture Quality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92143F-E94F-1F46-BCC8-F24742D8EE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CONFIDENTIAL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2D53A69D-5850-064B-9D98-63B4E85002D6}"/>
              </a:ext>
            </a:extLst>
          </p:cNvPr>
          <p:cNvSpPr/>
          <p:nvPr/>
        </p:nvSpPr>
        <p:spPr bwMode="auto">
          <a:xfrm rot="5400000">
            <a:off x="1548588" y="747406"/>
            <a:ext cx="195321" cy="2211125"/>
          </a:xfrm>
          <a:prstGeom prst="rect">
            <a:avLst/>
          </a:prstGeom>
          <a:solidFill>
            <a:srgbClr val="C0000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heSans B5 Plain"/>
              <a:cs typeface="TheSans B5 Plain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C154D7DA-B6A3-D942-A52D-6155C32505BF}"/>
              </a:ext>
            </a:extLst>
          </p:cNvPr>
          <p:cNvSpPr/>
          <p:nvPr/>
        </p:nvSpPr>
        <p:spPr>
          <a:xfrm>
            <a:off x="543839" y="1944661"/>
            <a:ext cx="2210009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GB" sz="1400">
                <a:solidFill>
                  <a:srgbClr val="C5CCD5"/>
                </a:solidFill>
                <a:latin typeface="Sigsterren"/>
                <a:cs typeface="Sigsterren"/>
              </a:rPr>
              <a:t>HIIII</a:t>
            </a:r>
            <a:endParaRPr lang="en-GB" sz="1400">
              <a:solidFill>
                <a:srgbClr val="C5CCD5"/>
              </a:solidFill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5AEF5B18-A22E-6343-80E5-093226C827C2}"/>
              </a:ext>
            </a:extLst>
          </p:cNvPr>
          <p:cNvSpPr/>
          <p:nvPr/>
        </p:nvSpPr>
        <p:spPr bwMode="auto">
          <a:xfrm rot="5400000">
            <a:off x="3758269" y="748848"/>
            <a:ext cx="195321" cy="2208241"/>
          </a:xfrm>
          <a:prstGeom prst="rect">
            <a:avLst/>
          </a:prstGeom>
          <a:solidFill>
            <a:srgbClr val="F09819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u="none" strike="noStrike" cap="none" normalizeH="0" baseline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  <a:latin typeface="TheSans B5 Plain"/>
              <a:cs typeface="TheSans B5 Plain"/>
            </a:endParaRP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F23583C2-7594-FB4E-9EFE-2945BE5C3270}"/>
              </a:ext>
            </a:extLst>
          </p:cNvPr>
          <p:cNvSpPr/>
          <p:nvPr/>
        </p:nvSpPr>
        <p:spPr bwMode="auto">
          <a:xfrm rot="5400000">
            <a:off x="8182546" y="741445"/>
            <a:ext cx="195321" cy="2223047"/>
          </a:xfrm>
          <a:prstGeom prst="rect">
            <a:avLst/>
          </a:prstGeom>
          <a:solidFill>
            <a:srgbClr val="57C968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heSans B5 Plain"/>
              <a:cs typeface="TheSans B5 Plain"/>
            </a:endParaRP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1F2ABEA-AB21-6942-81B5-0EE77F28BD5C}"/>
              </a:ext>
            </a:extLst>
          </p:cNvPr>
          <p:cNvSpPr/>
          <p:nvPr/>
        </p:nvSpPr>
        <p:spPr bwMode="auto">
          <a:xfrm rot="5400000">
            <a:off x="10398054" y="748983"/>
            <a:ext cx="195321" cy="2207971"/>
          </a:xfrm>
          <a:prstGeom prst="rect">
            <a:avLst/>
          </a:prstGeom>
          <a:solidFill>
            <a:srgbClr val="2C963F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heSans B5 Plain"/>
              <a:cs typeface="TheSans B5 Plain"/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1167323-04D1-624D-AA3F-325DB698FE8C}"/>
              </a:ext>
            </a:extLst>
          </p:cNvPr>
          <p:cNvSpPr/>
          <p:nvPr/>
        </p:nvSpPr>
        <p:spPr>
          <a:xfrm>
            <a:off x="2748924" y="1941933"/>
            <a:ext cx="2209087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GB" sz="1400">
                <a:solidFill>
                  <a:srgbClr val="9AA6B0"/>
                </a:solidFill>
                <a:latin typeface="Sigsterren"/>
                <a:cs typeface="Sigsterren"/>
              </a:rPr>
              <a:t>HHIII</a:t>
            </a:r>
            <a:endParaRPr lang="en-GB" sz="1400">
              <a:solidFill>
                <a:srgbClr val="9AA6B0"/>
              </a:solidFill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805C056-85E7-EC47-8F2C-9FFBD30C699B}"/>
              </a:ext>
            </a:extLst>
          </p:cNvPr>
          <p:cNvSpPr/>
          <p:nvPr/>
        </p:nvSpPr>
        <p:spPr>
          <a:xfrm>
            <a:off x="4956896" y="1939205"/>
            <a:ext cx="2213826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GB" sz="1400">
                <a:solidFill>
                  <a:srgbClr val="6E7F8B"/>
                </a:solidFill>
                <a:latin typeface="Sigsterren"/>
                <a:cs typeface="Sigsterren"/>
              </a:rPr>
              <a:t>HHHII</a:t>
            </a:r>
            <a:endParaRPr lang="en-GB" sz="1400">
              <a:solidFill>
                <a:srgbClr val="6E7F8B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2DF8940-DBDE-D04A-9416-03F980EE69A6}"/>
              </a:ext>
            </a:extLst>
          </p:cNvPr>
          <p:cNvSpPr/>
          <p:nvPr/>
        </p:nvSpPr>
        <p:spPr>
          <a:xfrm>
            <a:off x="7181055" y="1947724"/>
            <a:ext cx="2210672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GB" sz="1400">
                <a:solidFill>
                  <a:srgbClr val="425966"/>
                </a:solidFill>
                <a:latin typeface="Sigsterren"/>
                <a:cs typeface="Sigsterren"/>
              </a:rPr>
              <a:t>HHHHI</a:t>
            </a:r>
            <a:endParaRPr lang="en-GB" sz="1400">
              <a:solidFill>
                <a:srgbClr val="425966"/>
              </a:solidFill>
            </a:endParaRPr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A0972461-B2E3-3A46-92A9-AEE23A81F3B9}"/>
              </a:ext>
            </a:extLst>
          </p:cNvPr>
          <p:cNvSpPr/>
          <p:nvPr/>
        </p:nvSpPr>
        <p:spPr>
          <a:xfrm>
            <a:off x="9402060" y="1947724"/>
            <a:ext cx="2193832" cy="3077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 algn="ctr"/>
            <a:r>
              <a:rPr lang="en-GB" sz="1400">
                <a:solidFill>
                  <a:srgbClr val="173240"/>
                </a:solidFill>
                <a:latin typeface="Sigsterren"/>
                <a:cs typeface="Sigsterren"/>
              </a:rPr>
              <a:t>HHHHH</a:t>
            </a:r>
            <a:endParaRPr lang="en-GB" sz="1400">
              <a:solidFill>
                <a:srgbClr val="173240"/>
              </a:solidFill>
            </a:endParaRP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1FB0B4A-6F6E-BF47-8527-15F1086A865F}"/>
              </a:ext>
            </a:extLst>
          </p:cNvPr>
          <p:cNvSpPr/>
          <p:nvPr/>
        </p:nvSpPr>
        <p:spPr bwMode="auto">
          <a:xfrm rot="5400000">
            <a:off x="5966706" y="748650"/>
            <a:ext cx="195321" cy="2208636"/>
          </a:xfrm>
          <a:prstGeom prst="rect">
            <a:avLst/>
          </a:prstGeom>
          <a:solidFill>
            <a:srgbClr val="F8C640"/>
          </a:solidFill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nl-NL" sz="2400" u="none" strike="noStrike" cap="none" normalizeH="0" baseline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effectLst/>
              <a:latin typeface="TheSans B5 Plain"/>
              <a:cs typeface="TheSans B5 Plain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796768F9-6045-AE49-B24D-F61166D3EB6D}"/>
              </a:ext>
            </a:extLst>
          </p:cNvPr>
          <p:cNvSpPr txBox="1"/>
          <p:nvPr/>
        </p:nvSpPr>
        <p:spPr>
          <a:xfrm>
            <a:off x="381410" y="2177114"/>
            <a:ext cx="1142958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tx1">
                    <a:lumMod val="60000"/>
                    <a:lumOff val="40000"/>
                  </a:schemeClr>
                </a:solidFill>
              </a:rPr>
              <a:t>0.5		             1.5		                           2.5		        3.5		                      4.5			   5.5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045F6BC3-0EC2-7742-9CCE-F275883089E5}"/>
              </a:ext>
            </a:extLst>
          </p:cNvPr>
          <p:cNvSpPr txBox="1"/>
          <p:nvPr/>
        </p:nvSpPr>
        <p:spPr>
          <a:xfrm>
            <a:off x="5471355" y="2251908"/>
            <a:ext cx="11897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nl-NL" sz="1000" b="1" cap="small">
                <a:solidFill>
                  <a:srgbClr val="85929D"/>
                </a:solidFill>
              </a:rPr>
              <a:t>MARKET-AVERAGE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0A3DFED-AEF8-2B48-A242-97EAC1EC9E77}"/>
              </a:ext>
            </a:extLst>
          </p:cNvPr>
          <p:cNvCxnSpPr/>
          <p:nvPr/>
        </p:nvCxnSpPr>
        <p:spPr>
          <a:xfrm>
            <a:off x="4960051" y="1498428"/>
            <a:ext cx="0" cy="709083"/>
          </a:xfrm>
          <a:prstGeom prst="line">
            <a:avLst/>
          </a:prstGeom>
          <a:ln w="6350" cmpd="sng">
            <a:solidFill>
              <a:srgbClr val="C4CCD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CEFB4D89-3B68-844D-9BCE-97B6664582B2}"/>
              </a:ext>
            </a:extLst>
          </p:cNvPr>
          <p:cNvCxnSpPr/>
          <p:nvPr/>
        </p:nvCxnSpPr>
        <p:spPr>
          <a:xfrm>
            <a:off x="542723" y="1498428"/>
            <a:ext cx="0" cy="709083"/>
          </a:xfrm>
          <a:prstGeom prst="line">
            <a:avLst/>
          </a:prstGeom>
          <a:ln w="6350" cmpd="sng">
            <a:solidFill>
              <a:srgbClr val="C4CCD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8634D086-5422-2B4D-B0DA-75470D69BF18}"/>
              </a:ext>
            </a:extLst>
          </p:cNvPr>
          <p:cNvCxnSpPr/>
          <p:nvPr/>
        </p:nvCxnSpPr>
        <p:spPr>
          <a:xfrm>
            <a:off x="2751812" y="1501261"/>
            <a:ext cx="0" cy="709083"/>
          </a:xfrm>
          <a:prstGeom prst="line">
            <a:avLst/>
          </a:prstGeom>
          <a:ln w="6350" cmpd="sng">
            <a:solidFill>
              <a:srgbClr val="C4CCD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A9B24B0A-42B5-9D43-B1B4-4891FD4D24FB}"/>
              </a:ext>
            </a:extLst>
          </p:cNvPr>
          <p:cNvCxnSpPr/>
          <p:nvPr/>
        </p:nvCxnSpPr>
        <p:spPr>
          <a:xfrm>
            <a:off x="11599702" y="1498428"/>
            <a:ext cx="0" cy="709083"/>
          </a:xfrm>
          <a:prstGeom prst="line">
            <a:avLst/>
          </a:prstGeom>
          <a:ln w="6350" cmpd="sng">
            <a:solidFill>
              <a:srgbClr val="C4CCD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E288335-AA5C-8049-8C30-11DD52E4CE4F}"/>
              </a:ext>
            </a:extLst>
          </p:cNvPr>
          <p:cNvCxnSpPr>
            <a:cxnSpLocks/>
          </p:cNvCxnSpPr>
          <p:nvPr/>
        </p:nvCxnSpPr>
        <p:spPr>
          <a:xfrm>
            <a:off x="540689" y="2667186"/>
            <a:ext cx="11068215" cy="0"/>
          </a:xfrm>
          <a:prstGeom prst="line">
            <a:avLst/>
          </a:prstGeom>
          <a:ln w="19050" cmpd="sng">
            <a:solidFill>
              <a:srgbClr val="C4CCD6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F12CB44-B742-314A-8BD1-F77760810CC6}"/>
              </a:ext>
            </a:extLst>
          </p:cNvPr>
          <p:cNvCxnSpPr/>
          <p:nvPr/>
        </p:nvCxnSpPr>
        <p:spPr>
          <a:xfrm>
            <a:off x="7168686" y="1498428"/>
            <a:ext cx="0" cy="709083"/>
          </a:xfrm>
          <a:prstGeom prst="line">
            <a:avLst/>
          </a:prstGeom>
          <a:ln w="6350" cmpd="sng">
            <a:solidFill>
              <a:srgbClr val="C4CCD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96551C5D-577A-B242-A077-085BBF0F9CF1}"/>
              </a:ext>
            </a:extLst>
          </p:cNvPr>
          <p:cNvCxnSpPr/>
          <p:nvPr/>
        </p:nvCxnSpPr>
        <p:spPr>
          <a:xfrm>
            <a:off x="9391731" y="1498428"/>
            <a:ext cx="0" cy="709083"/>
          </a:xfrm>
          <a:prstGeom prst="line">
            <a:avLst/>
          </a:prstGeom>
          <a:ln w="6350" cmpd="sng">
            <a:solidFill>
              <a:srgbClr val="C4CCD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1" name="Group 90">
            <a:extLst>
              <a:ext uri="{FF2B5EF4-FFF2-40B4-BE49-F238E27FC236}">
                <a16:creationId xmlns:a16="http://schemas.microsoft.com/office/drawing/2014/main" id="{407D88E2-A714-4442-8CAB-278792CDA698}"/>
              </a:ext>
            </a:extLst>
          </p:cNvPr>
          <p:cNvGrpSpPr/>
          <p:nvPr/>
        </p:nvGrpSpPr>
        <p:grpSpPr>
          <a:xfrm>
            <a:off x="5860604" y="1256023"/>
            <a:ext cx="392906" cy="538322"/>
            <a:chOff x="5720628" y="1991582"/>
            <a:chExt cx="392906" cy="538322"/>
          </a:xfrm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B65E9EFF-1361-6C4B-A578-9931A723E5EC}"/>
                </a:ext>
              </a:extLst>
            </p:cNvPr>
            <p:cNvSpPr/>
            <p:nvPr/>
          </p:nvSpPr>
          <p:spPr>
            <a:xfrm>
              <a:off x="5720628" y="1991582"/>
              <a:ext cx="392906" cy="392906"/>
            </a:xfrm>
            <a:prstGeom prst="rect">
              <a:avLst/>
            </a:prstGeom>
            <a:gradFill>
              <a:gsLst>
                <a:gs pos="0">
                  <a:srgbClr val="6076BA"/>
                </a:gs>
                <a:gs pos="100000">
                  <a:srgbClr val="AA98C3"/>
                </a:gs>
              </a:gsLst>
              <a:lin ang="2700000" scaled="0"/>
            </a:gradFill>
            <a:ln>
              <a:noFill/>
            </a:ln>
            <a:effectLst>
              <a:outerShdw blurRad="215900" dist="38100" dir="5400000" sx="91000" sy="91000" algn="t" rotWithShape="0">
                <a:srgbClr val="5C6F7B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n-US" sz="1600" b="1" dirty="0" err="1"/>
                <a:t>MARKER_ARCH_RATING</a:t>
              </a:r>
              <a:endParaRPr lang="en-US" sz="1600" b="1" dirty="0"/>
            </a:p>
          </p:txBody>
        </p:sp>
        <p:sp>
          <p:nvSpPr>
            <p:cNvPr id="101" name="Pentagon 100">
              <a:extLst>
                <a:ext uri="{FF2B5EF4-FFF2-40B4-BE49-F238E27FC236}">
                  <a16:creationId xmlns:a16="http://schemas.microsoft.com/office/drawing/2014/main" id="{69444AF9-F134-CB44-B4A1-AD9EA6C48B83}"/>
                </a:ext>
              </a:extLst>
            </p:cNvPr>
            <p:cNvSpPr/>
            <p:nvPr/>
          </p:nvSpPr>
          <p:spPr>
            <a:xfrm rot="5400000">
              <a:off x="5846487" y="2410820"/>
              <a:ext cx="146814" cy="91353"/>
            </a:xfrm>
            <a:prstGeom prst="homePlate">
              <a:avLst/>
            </a:prstGeom>
            <a:solidFill>
              <a:srgbClr val="A396C1"/>
            </a:solidFill>
            <a:ln>
              <a:noFill/>
            </a:ln>
            <a:effectLst>
              <a:outerShdw dist="12700" dir="5400000" sx="102000" sy="102000" algn="t" rotWithShape="0">
                <a:srgbClr val="F0F3FA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D5C319F-00F9-D84E-9758-0206A067742F}"/>
              </a:ext>
            </a:extLst>
          </p:cNvPr>
          <p:cNvGrpSpPr/>
          <p:nvPr/>
        </p:nvGrpSpPr>
        <p:grpSpPr>
          <a:xfrm>
            <a:off x="11006327" y="810077"/>
            <a:ext cx="594110" cy="850933"/>
            <a:chOff x="10569980" y="810077"/>
            <a:chExt cx="594110" cy="850933"/>
          </a:xfrm>
        </p:grpSpPr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B7A71700-E7F8-F045-988D-31CE9EE100F4}"/>
                </a:ext>
              </a:extLst>
            </p:cNvPr>
            <p:cNvSpPr/>
            <p:nvPr/>
          </p:nvSpPr>
          <p:spPr>
            <a:xfrm>
              <a:off x="10616419" y="833977"/>
              <a:ext cx="234759" cy="36874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ffectLst>
              <a:outerShdw blurRad="190500" dist="38100" dir="8100000" algn="tr" rotWithShape="0">
                <a:prstClr val="black">
                  <a:alpha val="46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Ins="108000" bIns="72000" rtlCol="0" anchor="t"/>
            <a:lstStyle/>
            <a:p>
              <a:pPr algn="l"/>
              <a:endParaRPr lang="en-US" sz="1600" err="1">
                <a:solidFill>
                  <a:schemeClr val="bg1"/>
                </a:solidFill>
              </a:endParaRPr>
            </a:p>
          </p:txBody>
        </p:sp>
        <p:sp>
          <p:nvSpPr>
            <p:cNvPr id="110" name="Freeform 109">
              <a:extLst>
                <a:ext uri="{FF2B5EF4-FFF2-40B4-BE49-F238E27FC236}">
                  <a16:creationId xmlns:a16="http://schemas.microsoft.com/office/drawing/2014/main" id="{8952E0C5-7D84-894C-9033-F1BE52A32BA6}"/>
                </a:ext>
              </a:extLst>
            </p:cNvPr>
            <p:cNvSpPr/>
            <p:nvPr/>
          </p:nvSpPr>
          <p:spPr>
            <a:xfrm>
              <a:off x="10569980" y="810137"/>
              <a:ext cx="590530" cy="47139"/>
            </a:xfrm>
            <a:custGeom>
              <a:avLst/>
              <a:gdLst>
                <a:gd name="connsiteX0" fmla="*/ 48742 w 590530"/>
                <a:gd name="connsiteY0" fmla="*/ 0 h 47139"/>
                <a:gd name="connsiteX1" fmla="*/ 541788 w 590530"/>
                <a:gd name="connsiteY1" fmla="*/ 0 h 47139"/>
                <a:gd name="connsiteX2" fmla="*/ 587073 w 590530"/>
                <a:gd name="connsiteY2" fmla="*/ 30017 h 47139"/>
                <a:gd name="connsiteX3" fmla="*/ 590530 w 590530"/>
                <a:gd name="connsiteY3" fmla="*/ 47139 h 47139"/>
                <a:gd name="connsiteX4" fmla="*/ 0 w 590530"/>
                <a:gd name="connsiteY4" fmla="*/ 47139 h 47139"/>
                <a:gd name="connsiteX5" fmla="*/ 3457 w 590530"/>
                <a:gd name="connsiteY5" fmla="*/ 30017 h 47139"/>
                <a:gd name="connsiteX6" fmla="*/ 48742 w 590530"/>
                <a:gd name="connsiteY6" fmla="*/ 0 h 4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0530" h="47139">
                  <a:moveTo>
                    <a:pt x="48742" y="0"/>
                  </a:moveTo>
                  <a:lnTo>
                    <a:pt x="541788" y="0"/>
                  </a:lnTo>
                  <a:cubicBezTo>
                    <a:pt x="562145" y="0"/>
                    <a:pt x="579612" y="12377"/>
                    <a:pt x="587073" y="30017"/>
                  </a:cubicBezTo>
                  <a:lnTo>
                    <a:pt x="590530" y="47139"/>
                  </a:lnTo>
                  <a:lnTo>
                    <a:pt x="0" y="47139"/>
                  </a:lnTo>
                  <a:lnTo>
                    <a:pt x="3457" y="30017"/>
                  </a:lnTo>
                  <a:cubicBezTo>
                    <a:pt x="10918" y="12377"/>
                    <a:pt x="28385" y="0"/>
                    <a:pt x="48742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Ins="108000" bIns="72000" rtlCol="0" anchor="t"/>
            <a:lstStyle/>
            <a:p>
              <a:pPr algn="l"/>
              <a:endParaRPr lang="en-US" sz="1600" err="1">
                <a:solidFill>
                  <a:schemeClr val="bg1"/>
                </a:solidFill>
              </a:endParaRPr>
            </a:p>
          </p:txBody>
        </p:sp>
        <p:sp>
          <p:nvSpPr>
            <p:cNvPr id="111" name="Freeform 110">
              <a:extLst>
                <a:ext uri="{FF2B5EF4-FFF2-40B4-BE49-F238E27FC236}">
                  <a16:creationId xmlns:a16="http://schemas.microsoft.com/office/drawing/2014/main" id="{36719CF2-01EC-8046-823F-BB3A6315099E}"/>
                </a:ext>
              </a:extLst>
            </p:cNvPr>
            <p:cNvSpPr/>
            <p:nvPr/>
          </p:nvSpPr>
          <p:spPr>
            <a:xfrm>
              <a:off x="10587816" y="810077"/>
              <a:ext cx="576274" cy="850933"/>
            </a:xfrm>
            <a:custGeom>
              <a:avLst/>
              <a:gdLst>
                <a:gd name="connsiteX0" fmla="*/ 24556 w 576274"/>
                <a:gd name="connsiteY0" fmla="*/ 0 h 850933"/>
                <a:gd name="connsiteX1" fmla="*/ 28104 w 576274"/>
                <a:gd name="connsiteY1" fmla="*/ 0 h 850933"/>
                <a:gd name="connsiteX2" fmla="*/ 329430 w 576274"/>
                <a:gd name="connsiteY2" fmla="*/ 0 h 850933"/>
                <a:gd name="connsiteX3" fmla="*/ 527126 w 576274"/>
                <a:gd name="connsiteY3" fmla="*/ 0 h 850933"/>
                <a:gd name="connsiteX4" fmla="*/ 572411 w 576274"/>
                <a:gd name="connsiteY4" fmla="*/ 30017 h 850933"/>
                <a:gd name="connsiteX5" fmla="*/ 575483 w 576274"/>
                <a:gd name="connsiteY5" fmla="*/ 45234 h 850933"/>
                <a:gd name="connsiteX6" fmla="*/ 575483 w 576274"/>
                <a:gd name="connsiteY6" fmla="*/ 572261 h 850933"/>
                <a:gd name="connsiteX7" fmla="*/ 576274 w 576274"/>
                <a:gd name="connsiteY7" fmla="*/ 573052 h 850933"/>
                <a:gd name="connsiteX8" fmla="*/ 576274 w 576274"/>
                <a:gd name="connsiteY8" fmla="*/ 850933 h 850933"/>
                <a:gd name="connsiteX9" fmla="*/ 300905 w 576274"/>
                <a:gd name="connsiteY9" fmla="*/ 575564 h 850933"/>
                <a:gd name="connsiteX10" fmla="*/ 295881 w 576274"/>
                <a:gd name="connsiteY10" fmla="*/ 575564 h 850933"/>
                <a:gd name="connsiteX11" fmla="*/ 20512 w 576274"/>
                <a:gd name="connsiteY11" fmla="*/ 850933 h 850933"/>
                <a:gd name="connsiteX12" fmla="*/ 20512 w 576274"/>
                <a:gd name="connsiteY12" fmla="*/ 575564 h 850933"/>
                <a:gd name="connsiteX13" fmla="*/ 19858 w 576274"/>
                <a:gd name="connsiteY13" fmla="*/ 575564 h 850933"/>
                <a:gd name="connsiteX14" fmla="*/ 19858 w 576274"/>
                <a:gd name="connsiteY14" fmla="*/ 43281 h 850933"/>
                <a:gd name="connsiteX15" fmla="*/ 17180 w 576274"/>
                <a:gd name="connsiteY15" fmla="*/ 30017 h 850933"/>
                <a:gd name="connsiteX16" fmla="*/ 0 w 576274"/>
                <a:gd name="connsiteY16" fmla="*/ 9154 h 850933"/>
                <a:gd name="connsiteX17" fmla="*/ 626 w 576274"/>
                <a:gd name="connsiteY17" fmla="*/ 8394 h 850933"/>
                <a:gd name="connsiteX18" fmla="*/ 19858 w 576274"/>
                <a:gd name="connsiteY18" fmla="*/ 2519 h 850933"/>
                <a:gd name="connsiteX19" fmla="*/ 19858 w 576274"/>
                <a:gd name="connsiteY19" fmla="*/ 1946 h 85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76274" h="850933">
                  <a:moveTo>
                    <a:pt x="24556" y="0"/>
                  </a:moveTo>
                  <a:lnTo>
                    <a:pt x="28104" y="0"/>
                  </a:lnTo>
                  <a:lnTo>
                    <a:pt x="329430" y="0"/>
                  </a:lnTo>
                  <a:lnTo>
                    <a:pt x="527126" y="0"/>
                  </a:lnTo>
                  <a:cubicBezTo>
                    <a:pt x="547483" y="0"/>
                    <a:pt x="564950" y="12377"/>
                    <a:pt x="572411" y="30017"/>
                  </a:cubicBezTo>
                  <a:lnTo>
                    <a:pt x="575483" y="45234"/>
                  </a:lnTo>
                  <a:lnTo>
                    <a:pt x="575483" y="572261"/>
                  </a:lnTo>
                  <a:lnTo>
                    <a:pt x="576274" y="573052"/>
                  </a:lnTo>
                  <a:lnTo>
                    <a:pt x="576274" y="850933"/>
                  </a:lnTo>
                  <a:lnTo>
                    <a:pt x="300905" y="575564"/>
                  </a:lnTo>
                  <a:lnTo>
                    <a:pt x="295881" y="575564"/>
                  </a:lnTo>
                  <a:lnTo>
                    <a:pt x="20512" y="850933"/>
                  </a:lnTo>
                  <a:lnTo>
                    <a:pt x="20512" y="575564"/>
                  </a:lnTo>
                  <a:lnTo>
                    <a:pt x="19858" y="575564"/>
                  </a:lnTo>
                  <a:lnTo>
                    <a:pt x="19858" y="43281"/>
                  </a:lnTo>
                  <a:lnTo>
                    <a:pt x="17180" y="30017"/>
                  </a:lnTo>
                  <a:lnTo>
                    <a:pt x="0" y="9154"/>
                  </a:lnTo>
                  <a:lnTo>
                    <a:pt x="626" y="8394"/>
                  </a:lnTo>
                  <a:lnTo>
                    <a:pt x="19858" y="2519"/>
                  </a:lnTo>
                  <a:lnTo>
                    <a:pt x="19858" y="1946"/>
                  </a:lnTo>
                  <a:close/>
                </a:path>
              </a:pathLst>
            </a:custGeom>
            <a:gradFill>
              <a:gsLst>
                <a:gs pos="81000">
                  <a:schemeClr val="tx2"/>
                </a:gs>
                <a:gs pos="55000">
                  <a:srgbClr val="394D60"/>
                </a:gs>
                <a:gs pos="0">
                  <a:srgbClr val="3F5771"/>
                </a:gs>
                <a:gs pos="13000">
                  <a:schemeClr val="tx2"/>
                </a:gs>
              </a:gsLst>
              <a:lin ang="5400000" scaled="0"/>
            </a:gradFill>
            <a:ln>
              <a:noFill/>
            </a:ln>
            <a:effectLst>
              <a:outerShdw blurRad="254000" dist="38100" dir="8100000" algn="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8000" tIns="72000" rIns="108000" bIns="72000" rtlCol="0" anchor="t"/>
            <a:lstStyle/>
            <a:p>
              <a:endParaRPr lang="en-US" sz="1600" err="1">
                <a:solidFill>
                  <a:schemeClr val="bg1"/>
                </a:solidFill>
              </a:endParaRPr>
            </a:p>
          </p:txBody>
        </p:sp>
      </p:grpSp>
      <p:sp>
        <p:nvSpPr>
          <p:cNvPr id="112" name="TextBox 111">
            <a:extLst>
              <a:ext uri="{FF2B5EF4-FFF2-40B4-BE49-F238E27FC236}">
                <a16:creationId xmlns:a16="http://schemas.microsoft.com/office/drawing/2014/main" id="{B063D054-D822-7C4A-AE2D-EF657B0A353A}"/>
              </a:ext>
            </a:extLst>
          </p:cNvPr>
          <p:cNvSpPr txBox="1"/>
          <p:nvPr/>
        </p:nvSpPr>
        <p:spPr>
          <a:xfrm>
            <a:off x="10647927" y="863629"/>
            <a:ext cx="1353769" cy="539187"/>
          </a:xfrm>
          <a:prstGeom prst="rect">
            <a:avLst/>
          </a:prstGeom>
          <a:noFill/>
        </p:spPr>
        <p:txBody>
          <a:bodyPr wrap="none" lIns="0" rIns="0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200" b="1" dirty="0" err="1">
                <a:solidFill>
                  <a:schemeClr val="bg1"/>
                </a:solidFill>
              </a:rPr>
              <a:t>ARCH_DATE_DAY</a:t>
            </a:r>
            <a:endParaRPr lang="en-US" sz="1200" b="1" dirty="0">
              <a:solidFill>
                <a:schemeClr val="bg1"/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sz="1200" b="1" dirty="0" err="1">
                <a:solidFill>
                  <a:schemeClr val="bg1"/>
                </a:solidFill>
              </a:rPr>
              <a:t>ARCH_DATE_MONTH</a:t>
            </a:r>
            <a:endParaRPr lang="en-US" sz="1200" b="1" dirty="0">
              <a:solidFill>
                <a:schemeClr val="bg1"/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sz="1200" dirty="0" err="1">
                <a:solidFill>
                  <a:srgbClr val="B3BECD"/>
                </a:solidFill>
              </a:rPr>
              <a:t>ARCH_DATE_YEAR</a:t>
            </a:r>
            <a:endParaRPr lang="en-US" sz="1200" dirty="0">
              <a:solidFill>
                <a:srgbClr val="B3BECD"/>
              </a:solidFill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93AA5BC7-B715-604A-9B9D-83B2DC4945D4}"/>
              </a:ext>
            </a:extLst>
          </p:cNvPr>
          <p:cNvSpPr txBox="1"/>
          <p:nvPr/>
        </p:nvSpPr>
        <p:spPr>
          <a:xfrm>
            <a:off x="10213630" y="924589"/>
            <a:ext cx="81301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000" b="1">
                <a:solidFill>
                  <a:schemeClr val="tx1">
                    <a:alpha val="50000"/>
                  </a:schemeClr>
                </a:solidFill>
              </a:rPr>
              <a:t>SNAPSHOT DATE</a:t>
            </a:r>
          </a:p>
        </p:txBody>
      </p:sp>
      <p:graphicFrame>
        <p:nvGraphicFramePr>
          <p:cNvPr id="14" name="Group 52">
            <a:extLst>
              <a:ext uri="{FF2B5EF4-FFF2-40B4-BE49-F238E27FC236}">
                <a16:creationId xmlns:a16="http://schemas.microsoft.com/office/drawing/2014/main" id="{48544E3C-8AC7-A154-122B-7281D42AE324}"/>
              </a:ext>
            </a:extLst>
          </p:cNvPr>
          <p:cNvGraphicFramePr>
            <a:graphicFrameLocks noGrp="1"/>
          </p:cNvGraphicFramePr>
          <p:nvPr/>
        </p:nvGraphicFramePr>
        <p:xfrm>
          <a:off x="8124539" y="3092432"/>
          <a:ext cx="3589609" cy="2348856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1970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1100">
                  <a:extLst>
                    <a:ext uri="{9D8B030D-6E8A-4147-A177-3AD203B41FA5}">
                      <a16:colId xmlns:a16="http://schemas.microsoft.com/office/drawing/2014/main" val="335839943"/>
                    </a:ext>
                  </a:extLst>
                </a:gridCol>
                <a:gridCol w="441502">
                  <a:extLst>
                    <a:ext uri="{9D8B030D-6E8A-4147-A177-3AD203B41FA5}">
                      <a16:colId xmlns:a16="http://schemas.microsoft.com/office/drawing/2014/main" val="2689889332"/>
                    </a:ext>
                  </a:extLst>
                </a:gridCol>
              </a:tblGrid>
              <a:tr h="3082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Code Breakdown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STARS_CODE_BREAKDOWN</a:t>
                      </a:r>
                      <a:endParaRPr kumimoji="0" lang="en-US" sz="12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Sigsterren" pitchFamily="2" charset="0"/>
                        <a:ea typeface="ＭＳ Ｐゴシック" charset="0"/>
                        <a:cs typeface="TheSans B7 Bold"/>
                      </a:endParaRP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ARCH_RATING_CODE_BREAKDOWN</a:t>
                      </a:r>
                      <a:endParaRPr kumimoji="0" lang="en-US" sz="12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821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Component Coupling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STARS_COMPONENT_COUPLING</a:t>
                      </a:r>
                      <a:endParaRPr kumimoji="0" lang="en-US" sz="12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Sigsterren" pitchFamily="2" charset="0"/>
                        <a:ea typeface="ＭＳ Ｐゴシック" charset="0"/>
                        <a:cs typeface="TheSans B7 Bold"/>
                      </a:endParaRP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ARCH_RATING_COMPONENT_COUPLING</a:t>
                      </a:r>
                      <a:endParaRPr kumimoji="0" lang="en-US" sz="12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</a:rPr>
                        <a:t>Component Cohesion</a:t>
                      </a:r>
                      <a:endParaRPr kumimoji="0" lang="en-US" sz="1200" b="0" i="0" u="none" strike="noStrike" cap="none" normalizeH="0" baseline="0" noProof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STARS_COMPONENT_COHESION</a:t>
                      </a:r>
                      <a:endParaRPr kumimoji="0" lang="en-US" sz="12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Sigsterren" pitchFamily="2" charset="0"/>
                        <a:ea typeface="ＭＳ Ｐゴシック" charset="0"/>
                        <a:cs typeface="TheSans B7 Bold"/>
                      </a:endParaRP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1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ARCH_RATING_COMPONENT_COHESION</a:t>
                      </a:r>
                      <a:endParaRPr kumimoji="0" lang="en-US" sz="12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Code Reuse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STARS_CODE_REUSE</a:t>
                      </a:r>
                      <a:endParaRPr kumimoji="0" lang="en-US" sz="12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Sigsterren" pitchFamily="2" charset="0"/>
                        <a:ea typeface="ＭＳ Ｐゴシック" charset="0"/>
                        <a:cs typeface="TheSans B7 Bold"/>
                      </a:endParaRP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ARCH_RATING_CODE_REUSE</a:t>
                      </a:r>
                      <a:endParaRPr kumimoji="0" lang="en-US" sz="12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9936421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Communication Centralization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STARS_COMMUNICATION_CENTRALIZATION</a:t>
                      </a:r>
                      <a:endParaRPr kumimoji="0" lang="en-US" sz="12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Sigsterren" pitchFamily="2" charset="0"/>
                        <a:ea typeface="ＭＳ Ｐゴシック" charset="0"/>
                        <a:cs typeface="TheSans B7 Bold"/>
                      </a:endParaRP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ARCH_RATING_COMMUNICATION_CENTRALIZATION</a:t>
                      </a:r>
                      <a:endParaRPr kumimoji="0" lang="en-US" sz="12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67257320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Data coupling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STARS_DATA_COUPLING</a:t>
                      </a:r>
                      <a:endParaRPr kumimoji="0" lang="en-US" sz="12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Sigsterren" pitchFamily="2" charset="0"/>
                        <a:ea typeface="ＭＳ Ｐゴシック" charset="0"/>
                        <a:cs typeface="TheSans B7 Bold"/>
                      </a:endParaRP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ARCH_RATING_DATA_COUPLING</a:t>
                      </a:r>
                      <a:endParaRPr kumimoji="0" lang="en-US" sz="12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69963878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Technology Prevalence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STARS_TECHNOLOGY_PREVALENCE</a:t>
                      </a:r>
                      <a:endParaRPr kumimoji="0" lang="en-US" sz="12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Sigsterren" pitchFamily="2" charset="0"/>
                        <a:ea typeface="ＭＳ Ｐゴシック" charset="0"/>
                        <a:cs typeface="TheSans B7 Bold"/>
                      </a:endParaRP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ARCH_RATING_TECHNOLOGY_PREVALENCE</a:t>
                      </a:r>
                      <a:endParaRPr kumimoji="0" lang="en-US" sz="12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733660516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Bounded evolution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STARS_BOUNDED_EVOLUTION</a:t>
                      </a:r>
                      <a:endParaRPr kumimoji="0" lang="en-US" sz="12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Sigsterren" pitchFamily="2" charset="0"/>
                        <a:ea typeface="ＭＳ Ｐゴシック" charset="0"/>
                        <a:cs typeface="TheSans B7 Bold"/>
                      </a:endParaRP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ARCH_RATING_BOUNDED_EVOLUTION</a:t>
                      </a:r>
                      <a:endParaRPr kumimoji="0" lang="en-US" sz="12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2174886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GB" sz="1200" b="0" i="0" u="none" strike="noStrike" kern="1200" cap="none" normalizeH="0" baseline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+mn-cs"/>
                        </a:rPr>
                        <a:t>Knowledge distribution</a:t>
                      </a:r>
                      <a:endParaRPr kumimoji="0" lang="en-US" sz="1200" b="0" i="0" u="none" strike="noStrike" kern="1200" cap="none" normalizeH="0" baseline="0" noProof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STARS_KNOWLEDGE_DISTRIBUTION</a:t>
                      </a:r>
                      <a:endParaRPr kumimoji="0" lang="en-US" sz="12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Sigsterren" pitchFamily="2" charset="0"/>
                        <a:ea typeface="ＭＳ Ｐゴシック" charset="0"/>
                        <a:cs typeface="TheSans B7 Bold"/>
                      </a:endParaRP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ARCH_RATING_KNOWLEDGE_DISTRIBUTION</a:t>
                      </a:r>
                      <a:endParaRPr kumimoji="0" lang="en-US" sz="12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13005301"/>
                  </a:ext>
                </a:extLst>
              </a:tr>
              <a:tr h="310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  <a:defRPr/>
                      </a:pPr>
                      <a:r>
                        <a:rPr kumimoji="0" lang="en-US" sz="1200" b="0" i="0" u="none" strike="noStrike" kern="1200" cap="none" normalizeH="0" baseline="0" noProof="0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Component freshness</a:t>
                      </a: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85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0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accent1"/>
                          </a:solidFill>
                          <a:effectLst/>
                          <a:latin typeface="Sigsterren" pitchFamily="2" charset="0"/>
                          <a:ea typeface="ＭＳ Ｐゴシック" charset="0"/>
                          <a:cs typeface="TheSans B7 Bold"/>
                        </a:rPr>
                        <a:t>STARS_COMPONENT_FRESHNESS</a:t>
                      </a:r>
                      <a:endParaRPr kumimoji="0" lang="en-US" sz="1200" b="0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accent1"/>
                        </a:solidFill>
                        <a:effectLst/>
                        <a:latin typeface="Sigsterren" pitchFamily="2" charset="0"/>
                        <a:ea typeface="ＭＳ Ｐゴシック" charset="0"/>
                        <a:cs typeface="TheSans B7 Bold"/>
                      </a:endParaRPr>
                    </a:p>
                  </a:txBody>
                  <a:tcPr marB="72000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168275" algn="l"/>
                        </a:tabLst>
                      </a:pPr>
                      <a:r>
                        <a:rPr kumimoji="0" lang="en-US" sz="1200" b="1" i="0" u="none" strike="noStrike" cap="none" normalizeH="0" baseline="0" noProof="0" dirty="0" err="1">
                          <a:ln>
                            <a:noFill/>
                          </a:ln>
                          <a:solidFill>
                            <a:schemeClr val="tx2"/>
                          </a:solidFill>
                          <a:effectLst/>
                          <a:latin typeface="+mn-lt"/>
                          <a:ea typeface="ＭＳ Ｐゴシック" charset="0"/>
                          <a:cs typeface="TheSans B7 Bold"/>
                        </a:rPr>
                        <a:t>ARCH_RATING_COMPONENT_FRESHNESS</a:t>
                      </a:r>
                      <a:endParaRPr kumimoji="0" lang="en-US" sz="1200" b="1" i="0" u="none" strike="noStrike" cap="none" normalizeH="0" baseline="0" noProof="0" dirty="0">
                        <a:ln>
                          <a:noFill/>
                        </a:ln>
                        <a:solidFill>
                          <a:schemeClr val="tx2"/>
                        </a:solidFill>
                        <a:effectLst/>
                        <a:latin typeface="+mn-lt"/>
                        <a:ea typeface="ＭＳ Ｐゴシック" charset="0"/>
                        <a:cs typeface="TheSans B7 Bold"/>
                      </a:endParaRPr>
                    </a:p>
                  </a:txBody>
                  <a:tcPr marB="72000" anchor="ctr" horzOverflow="overflow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72674231"/>
                  </a:ext>
                </a:extLst>
              </a:tr>
            </a:tbl>
          </a:graphicData>
        </a:graphic>
      </p:graphicFrame>
      <p:sp>
        <p:nvSpPr>
          <p:cNvPr id="3" name="Hexagon 2">
            <a:extLst>
              <a:ext uri="{FF2B5EF4-FFF2-40B4-BE49-F238E27FC236}">
                <a16:creationId xmlns:a16="http://schemas.microsoft.com/office/drawing/2014/main" id="{D5CD9305-CCE9-EA52-C836-9AE14A1102F2}"/>
              </a:ext>
            </a:extLst>
          </p:cNvPr>
          <p:cNvSpPr/>
          <p:nvPr/>
        </p:nvSpPr>
        <p:spPr>
          <a:xfrm>
            <a:off x="707921" y="3519047"/>
            <a:ext cx="1427142" cy="1299028"/>
          </a:xfrm>
          <a:prstGeom prst="hexagon">
            <a:avLst/>
          </a:prstGeom>
          <a:solidFill>
            <a:srgbClr val="DB4A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r>
              <a:rPr lang="en-US" sz="1100" b="1" dirty="0">
                <a:solidFill>
                  <a:schemeClr val="bg1"/>
                </a:solidFill>
              </a:rPr>
              <a:t>Knowledge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COLOR_ARCH_RATING_KNOWLEDGE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igsterren" pitchFamily="2" charset="0"/>
                <a:ea typeface="+mn-ea"/>
                <a:cs typeface="+mn-cs"/>
              </a:rPr>
              <a:t>H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igsterren" pitchFamily="2" charset="0"/>
              <a:ea typeface="+mn-ea"/>
              <a:cs typeface="+mn-cs"/>
            </a:endParaRPr>
          </a:p>
        </p:txBody>
      </p:sp>
      <p:sp>
        <p:nvSpPr>
          <p:cNvPr id="13" name="Hexagon 12">
            <a:extLst>
              <a:ext uri="{FF2B5EF4-FFF2-40B4-BE49-F238E27FC236}">
                <a16:creationId xmlns:a16="http://schemas.microsoft.com/office/drawing/2014/main" id="{D204D0A0-23BA-8D4D-D1F0-AD503F0745FC}"/>
              </a:ext>
            </a:extLst>
          </p:cNvPr>
          <p:cNvSpPr/>
          <p:nvPr/>
        </p:nvSpPr>
        <p:spPr>
          <a:xfrm>
            <a:off x="1862482" y="2869533"/>
            <a:ext cx="1427142" cy="1299028"/>
          </a:xfrm>
          <a:prstGeom prst="hexagon">
            <a:avLst/>
          </a:prstGeom>
          <a:solidFill>
            <a:srgbClr val="F9C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r>
              <a:rPr lang="en-US" sz="900" dirty="0">
                <a:solidFill>
                  <a:srgbClr val="1E354B"/>
                </a:solidFill>
              </a:rPr>
              <a:t>Communication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>
                <a:solidFill>
                  <a:srgbClr val="1E354B"/>
                </a:solidFill>
                <a:latin typeface="Calibri" panose="020F0502020204030204"/>
              </a:rPr>
              <a:t>COLOR_ARCH_RATING_COMMUNICATION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Sigsterren" pitchFamily="2" charset="0"/>
                <a:ea typeface="+mn-ea"/>
                <a:cs typeface="+mn-cs"/>
              </a:rPr>
              <a:t>H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1E354B"/>
              </a:solidFill>
              <a:effectLst/>
              <a:uLnTx/>
              <a:uFillTx/>
              <a:latin typeface="Sigsterren" pitchFamily="2" charset="0"/>
              <a:ea typeface="+mn-ea"/>
              <a:cs typeface="+mn-cs"/>
            </a:endParaRPr>
          </a:p>
        </p:txBody>
      </p:sp>
      <p:sp>
        <p:nvSpPr>
          <p:cNvPr id="15" name="Hexagon 14">
            <a:extLst>
              <a:ext uri="{FF2B5EF4-FFF2-40B4-BE49-F238E27FC236}">
                <a16:creationId xmlns:a16="http://schemas.microsoft.com/office/drawing/2014/main" id="{BB2CEEEE-E9A9-1416-5AAD-D972DDBE5A93}"/>
              </a:ext>
            </a:extLst>
          </p:cNvPr>
          <p:cNvSpPr/>
          <p:nvPr/>
        </p:nvSpPr>
        <p:spPr>
          <a:xfrm>
            <a:off x="1862482" y="4212977"/>
            <a:ext cx="1427142" cy="1299028"/>
          </a:xfrm>
          <a:prstGeom prst="hexagon">
            <a:avLst/>
          </a:prstGeom>
          <a:solidFill>
            <a:srgbClr val="F9C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r>
              <a:rPr lang="en-US" sz="1100" dirty="0">
                <a:solidFill>
                  <a:srgbClr val="1E354B"/>
                </a:solidFill>
              </a:rPr>
              <a:t>Structure</a:t>
            </a:r>
          </a:p>
          <a:p>
            <a:pPr algn="ctr"/>
            <a:r>
              <a:rPr lang="en-US" sz="1200" dirty="0" err="1">
                <a:solidFill>
                  <a:srgbClr val="1E354B"/>
                </a:solidFill>
              </a:rPr>
              <a:t>COLOR_ARCH_RATING_STRUCTURE</a:t>
            </a:r>
            <a:r>
              <a:rPr lang="en-US" sz="1200" dirty="0">
                <a:solidFill>
                  <a:srgbClr val="1E354B"/>
                </a:solidFill>
              </a:rPr>
              <a:t> </a:t>
            </a:r>
            <a:r>
              <a:rPr lang="en-US" sz="1200" dirty="0">
                <a:solidFill>
                  <a:srgbClr val="1E354B"/>
                </a:solidFill>
                <a:latin typeface="Sigsterren" pitchFamily="2" charset="0"/>
              </a:rPr>
              <a:t>H</a:t>
            </a:r>
            <a:endParaRPr lang="en-US" sz="1050" dirty="0">
              <a:solidFill>
                <a:srgbClr val="1E354B"/>
              </a:solidFill>
              <a:latin typeface="Sigsterren" pitchFamily="2" charset="0"/>
            </a:endParaRPr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E28EB117-3C52-28E2-1D2F-E7E5DFD59278}"/>
              </a:ext>
            </a:extLst>
          </p:cNvPr>
          <p:cNvSpPr/>
          <p:nvPr/>
        </p:nvSpPr>
        <p:spPr>
          <a:xfrm>
            <a:off x="707921" y="4879197"/>
            <a:ext cx="1427142" cy="1299028"/>
          </a:xfrm>
          <a:prstGeom prst="hexagon">
            <a:avLst/>
          </a:prstGeom>
          <a:solidFill>
            <a:srgbClr val="F9C6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r>
              <a:rPr lang="en-US" sz="1100" dirty="0">
                <a:solidFill>
                  <a:srgbClr val="1E354B"/>
                </a:solidFill>
              </a:rPr>
              <a:t>Evolution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COLOR_ARCH_RATING_EVOLUTION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Sigsterren" pitchFamily="2" charset="0"/>
                <a:ea typeface="+mn-ea"/>
                <a:cs typeface="+mn-cs"/>
              </a:rPr>
              <a:t>H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1E354B"/>
              </a:solidFill>
              <a:effectLst/>
              <a:uLnTx/>
              <a:uFillTx/>
              <a:latin typeface="Sigsterren" pitchFamily="2" charset="0"/>
              <a:ea typeface="+mn-ea"/>
              <a:cs typeface="+mn-cs"/>
            </a:endParaRPr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0235E037-9510-428B-E797-FFDB9B2A8BDD}"/>
              </a:ext>
            </a:extLst>
          </p:cNvPr>
          <p:cNvSpPr/>
          <p:nvPr/>
        </p:nvSpPr>
        <p:spPr>
          <a:xfrm>
            <a:off x="3034403" y="3519047"/>
            <a:ext cx="1427142" cy="1299028"/>
          </a:xfrm>
          <a:prstGeom prst="hexagon">
            <a:avLst/>
          </a:prstGeom>
          <a:solidFill>
            <a:srgbClr val="57C9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r>
              <a:rPr lang="en-US" sz="1100" dirty="0">
                <a:solidFill>
                  <a:srgbClr val="1E354B"/>
                </a:solidFill>
              </a:rPr>
              <a:t>Data Access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>
                <a:solidFill>
                  <a:srgbClr val="1E354B"/>
                </a:solidFill>
                <a:latin typeface="Calibri" panose="020F0502020204030204"/>
              </a:rPr>
              <a:t>COLOR_ARCH_RATING_DATA_ACCESS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Sigsterren" pitchFamily="2" charset="0"/>
                <a:ea typeface="+mn-ea"/>
                <a:cs typeface="+mn-cs"/>
              </a:rPr>
              <a:t>H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1E354B"/>
              </a:solidFill>
              <a:effectLst/>
              <a:uLnTx/>
              <a:uFillTx/>
              <a:latin typeface="Sigsterren" pitchFamily="2" charset="0"/>
              <a:ea typeface="+mn-ea"/>
              <a:cs typeface="+mn-cs"/>
            </a:endParaRPr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44A085BF-41DC-A529-9DF1-2914BA7DD84E}"/>
              </a:ext>
            </a:extLst>
          </p:cNvPr>
          <p:cNvSpPr/>
          <p:nvPr/>
        </p:nvSpPr>
        <p:spPr>
          <a:xfrm>
            <a:off x="3017043" y="4879197"/>
            <a:ext cx="1427142" cy="1299028"/>
          </a:xfrm>
          <a:prstGeom prst="hexagon">
            <a:avLst/>
          </a:prstGeom>
          <a:solidFill>
            <a:srgbClr val="57C9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algn="ctr"/>
            <a:r>
              <a:rPr lang="en-US" sz="1100" dirty="0">
                <a:solidFill>
                  <a:srgbClr val="1E354B"/>
                </a:solidFill>
              </a:rPr>
              <a:t>Technology Stack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>
                <a:solidFill>
                  <a:srgbClr val="1E354B"/>
                </a:solidFill>
                <a:latin typeface="Calibri" panose="020F0502020204030204"/>
              </a:rPr>
              <a:t>COLOR_ARCH_RATING_TECHNOLOGY_STACK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1E354B"/>
                </a:solidFill>
                <a:effectLst/>
                <a:uLnTx/>
                <a:uFillTx/>
                <a:latin typeface="Sigsterren" pitchFamily="2" charset="0"/>
                <a:ea typeface="+mn-ea"/>
                <a:cs typeface="+mn-cs"/>
              </a:rPr>
              <a:t>H</a:t>
            </a:r>
            <a:endParaRPr kumimoji="0" lang="en-US" sz="1050" b="0" i="0" u="none" strike="noStrike" kern="1200" cap="none" spc="0" normalizeH="0" baseline="0" noProof="0" dirty="0">
              <a:ln>
                <a:noFill/>
              </a:ln>
              <a:solidFill>
                <a:srgbClr val="1E354B"/>
              </a:solidFill>
              <a:effectLst/>
              <a:uLnTx/>
              <a:uFillTx/>
              <a:latin typeface="Sigsterren" pitchFamily="2" charset="0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1F2AFB-EAF2-8111-7E68-A65CE0E1EAC5}"/>
              </a:ext>
            </a:extLst>
          </p:cNvPr>
          <p:cNvSpPr/>
          <p:nvPr/>
        </p:nvSpPr>
        <p:spPr>
          <a:xfrm>
            <a:off x="-1251193" y="40456"/>
            <a:ext cx="2768629" cy="119300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chemeClr val="bg1"/>
                </a:solidFill>
              </a:rPr>
              <a:t>We need a conclusion of sorts. What does this mean?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FFF41BB-98C2-A0F0-E38F-BD2708718FCB}"/>
              </a:ext>
            </a:extLst>
          </p:cNvPr>
          <p:cNvSpPr txBox="1"/>
          <p:nvPr/>
        </p:nvSpPr>
        <p:spPr>
          <a:xfrm>
            <a:off x="4734767" y="3050651"/>
            <a:ext cx="3037487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7324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SYSTEM_NAME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7324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scores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7324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ARCH_RELATIVE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7324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for architecture.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17324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ARCH_OBSERVATION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7324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  <a:p>
            <a:pPr algn="ctr"/>
            <a:endParaRPr lang="en-US" sz="1600" dirty="0">
              <a:solidFill>
                <a:srgbClr val="173241"/>
              </a:solidFill>
              <a:latin typeface="Calibri" panose="020F0502020204030204"/>
            </a:endParaRPr>
          </a:p>
          <a:p>
            <a:pPr algn="ctr"/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17324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@@This indicates indicating average flexibility and velocity in which foundational changes can be made to the system.@@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679947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SIG 2020">
      <a:dk1>
        <a:srgbClr val="657484"/>
      </a:dk1>
      <a:lt1>
        <a:srgbClr val="FFFFFF"/>
      </a:lt1>
      <a:dk2>
        <a:srgbClr val="1F354B"/>
      </a:dk2>
      <a:lt2>
        <a:srgbClr val="EFF3F8"/>
      </a:lt2>
      <a:accent1>
        <a:srgbClr val="1F354B"/>
      </a:accent1>
      <a:accent2>
        <a:srgbClr val="DFC101"/>
      </a:accent2>
      <a:accent3>
        <a:srgbClr val="04ABC8"/>
      </a:accent3>
      <a:accent4>
        <a:srgbClr val="8269A4"/>
      </a:accent4>
      <a:accent5>
        <a:srgbClr val="C5CD58"/>
      </a:accent5>
      <a:accent6>
        <a:srgbClr val="D45200"/>
      </a:accent6>
      <a:hlink>
        <a:srgbClr val="08ACC8"/>
      </a:hlink>
      <a:folHlink>
        <a:srgbClr val="00ADC8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lIns="108000" tIns="72000" rIns="108000" bIns="72000" rtlCol="0" anchor="ctr"/>
      <a:lstStyle>
        <a:defPPr algn="ctr">
          <a:defRPr sz="1600" dirty="0" err="1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rgbClr val="B3BECD"/>
          </a:solidFill>
          <a:prstDash val="sysDot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90000" rtlCol="0" anchor="t">
        <a:spAutoFit/>
      </a:bodyPr>
      <a:lstStyle>
        <a:defPPr algn="l">
          <a:lnSpc>
            <a:spcPct val="113000"/>
          </a:lnSpc>
          <a:defRPr sz="1600" dirty="0" err="1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6" id="{87A88162-E9FA-E744-BFFA-BC08FDA9AD0B}" vid="{A5F00ED1-E9E7-C44B-A961-D0FA0EAA5A7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fa937df2-abe2-4d38-b5f4-c228acba3827">
      <Terms xmlns="http://schemas.microsoft.com/office/infopath/2007/PartnerControls"/>
    </lcf76f155ced4ddcb4097134ff3c332f>
    <TaxCatchAll xmlns="bc8ba18a-4a58-4ad2-bfc0-6516af8e7dc2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8B4EB28540854BB4092730D7F67224" ma:contentTypeVersion="13" ma:contentTypeDescription="Create a new document." ma:contentTypeScope="" ma:versionID="07d6997c7358ecc3b6f0d78039f1ac55">
  <xsd:schema xmlns:xsd="http://www.w3.org/2001/XMLSchema" xmlns:xs="http://www.w3.org/2001/XMLSchema" xmlns:p="http://schemas.microsoft.com/office/2006/metadata/properties" xmlns:ns2="fa937df2-abe2-4d38-b5f4-c228acba3827" xmlns:ns3="bc8ba18a-4a58-4ad2-bfc0-6516af8e7dc2" targetNamespace="http://schemas.microsoft.com/office/2006/metadata/properties" ma:root="true" ma:fieldsID="a7d20d2c9a349b6838acf4b79389f2fd" ns2:_="" ns3:_="">
    <xsd:import namespace="fa937df2-abe2-4d38-b5f4-c228acba3827"/>
    <xsd:import namespace="bc8ba18a-4a58-4ad2-bfc0-6516af8e7d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937df2-abe2-4d38-b5f4-c228acba382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40897a51-27a2-4a5e-b602-66a4649d25e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8ba18a-4a58-4ad2-bfc0-6516af8e7dc2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2119a7a8-86cc-43f5-a248-74259e6177ea}" ma:internalName="TaxCatchAll" ma:showField="CatchAllData" ma:web="bc8ba18a-4a58-4ad2-bfc0-6516af8e7dc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C316FA7-25C7-4AF5-AAF1-B7A3D637F848}">
  <ds:schemaRefs>
    <ds:schemaRef ds:uri="bc8ba18a-4a58-4ad2-bfc0-6516af8e7dc2"/>
    <ds:schemaRef ds:uri="fa937df2-abe2-4d38-b5f4-c228acba382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77474A01-A33B-4882-9CB9-6806B6AA4EAA}">
  <ds:schemaRefs>
    <ds:schemaRef ds:uri="bc8ba18a-4a58-4ad2-bfc0-6516af8e7dc2"/>
    <ds:schemaRef ds:uri="fa937df2-abe2-4d38-b5f4-c228acba382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B696689D-5BCF-48B2-B576-763F6B37EDF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50416</TotalTime>
  <Words>421</Words>
  <Application>Microsoft Macintosh PowerPoint</Application>
  <PresentationFormat>Widescreen</PresentationFormat>
  <Paragraphs>108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1" baseType="lpstr">
      <vt:lpstr>Arial</vt:lpstr>
      <vt:lpstr>Calibri</vt:lpstr>
      <vt:lpstr>Calibri Bold</vt:lpstr>
      <vt:lpstr>Calibri Light</vt:lpstr>
      <vt:lpstr>Calibri Regular</vt:lpstr>
      <vt:lpstr>Sigsterren</vt:lpstr>
      <vt:lpstr>TheSans B5 Plain</vt:lpstr>
      <vt:lpstr>Wingdings</vt:lpstr>
      <vt:lpstr>Office Theme</vt:lpstr>
      <vt:lpstr>SYSTEM_NAME scores MAINT_INDICATION for maintainability, @@but shows room for improvement</vt:lpstr>
      <vt:lpstr>SYSTEM_NAME scores ARCH_RELATIVE (ARCH_RATINGH) for Architecture Quality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O'Brien</dc:creator>
  <cp:lastModifiedBy>Jan Laan</cp:lastModifiedBy>
  <cp:revision>46</cp:revision>
  <cp:lastPrinted>2020-07-02T15:41:27Z</cp:lastPrinted>
  <dcterms:created xsi:type="dcterms:W3CDTF">2023-12-13T20:06:27Z</dcterms:created>
  <dcterms:modified xsi:type="dcterms:W3CDTF">2024-01-19T21:20:03Z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0x010100398B4EB28540854BB4092730D7F67224</vt:lpwstr>
  </property>
  <property fmtid="{D5CDD505-2E9C-101B-9397-08002B2CF9AE}" pid="3" name="MediaServiceImageTags">
    <vt:lpwstr/>
  </property>
</Properties>
</file>